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g"/>
  <Default Extension="png" ContentType="image/png"/>
  <Default Extension="bmp" ContentType="image/bmp"/>
  <Default Extension="gif" ContentType="image/gif"/>
  <Default Extension="tif" ContentType="image/tif"/>
  <Default Extension="pdf" ContentType="application/pdf"/>
  <Default Extension="mov" ContentType="application/movie"/>
  <Default Extension="vml" ContentType="application/vnd.openxmlformats-officedocument.vmlDrawing"/>
  <Default Extension="xlsx" ContentType="application/vnd.openxmlformats-officedocument.spreadsheetml.sheet"/>
  <Override PartName="/docProps/core.xml" ContentType="application/vnd.openxmlformats-package.core-properties+xml"/>
  <Override PartName="/docProps/app.xml" ContentType="application/vnd.openxmlformats-officedocument.extended-properties+xml"/>
  <Override PartName="/ppt/presentation.xml" ContentType="application/vnd.openxmlformats-officedocument.presentationml.presentation.main+xml"/>
  <Override PartName="/ppt/presProps.xml" ContentType="application/vnd.openxmlformats-officedocument.presentationml.presProps+xml"/>
  <Override PartName="/ppt/viewProps.xml" ContentType="application/vnd.openxmlformats-officedocument.presentationml.viewProps+xml"/>
  <Override PartName="/ppt/commentAuthors.xml" ContentType="application/vnd.openxmlformats-officedocument.presentationml.commentAuthors+xml"/>
  <Override PartName="/ppt/tableStyles.xml" ContentType="application/vnd.openxmlformats-officedocument.presentationml.tableStyles+xml"/>
  <Override PartName="/ppt/slideMasters/slideMaster1.xml" ContentType="application/vnd.openxmlformats-officedocument.presentationml.slideMaster+xml"/>
  <Override PartName="/ppt/theme/theme1.xml" ContentType="application/vnd.openxmlformats-officedocument.theme+xml"/>
  <Override PartName="/ppt/notesMasters/notesMaster1.xml" ContentType="application/vnd.openxmlformats-officedocument.presentationml.notes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media/image1.jpeg" ContentType="image/jpeg"/>
  <Override PartName="/ppt/notesSlides/notesSlide2.xml" ContentType="application/vnd.openxmlformats-officedocument.presentationml.notesSlide+xml"/>
  <Override PartName="/ppt/media/image2.jpeg" ContentType="image/jpeg"/>
  <Override PartName="/ppt/notesSlides/notesSlide3.xml" ContentType="application/vnd.openxmlformats-officedocument.presentationml.notesSlide+xml"/>
  <Override PartName="/ppt/notesSlides/notesSlide4.xml" ContentType="application/vnd.openxmlformats-officedocument.presentationml.notesSlide+xml"/>
  <Override PartName="/ppt/media/image3.jpeg" ContentType="image/jpeg"/>
  <Override PartName="/ppt/notesSlides/notesSlide5.xml" ContentType="application/vnd.openxmlformats-officedocument.presentationml.notesSlide+xml"/>
  <Override PartName="/ppt/media/image4.jpeg" ContentType="image/jpeg"/>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media/image5.jpeg" ContentType="image/jpeg"/>
  <Override PartName="/ppt/media/image6.jpeg" ContentType="image/jpeg"/>
  <Override PartName="/ppt/notesSlides/notesSlide10.xml" ContentType="application/vnd.openxmlformats-officedocument.presentationml.notesSlide+xml"/>
  <Override PartName="/ppt/notesSlides/notesSlide11.xml" ContentType="application/vnd.openxmlformats-officedocument.presentationml.notesSlide+xml"/>
  <Override PartName="/ppt/media/image7.jpeg" ContentType="image/jpeg"/>
  <Override PartName="/ppt/media/image8.jpeg" ContentType="image/jpeg"/>
  <Override PartName="/ppt/notesSlides/notesSlide12.xml" ContentType="application/vnd.openxmlformats-officedocument.presentationml.notesSlide+xml"/>
  <Override PartName="/ppt/media/image9.jpeg" ContentType="image/jpeg"/>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media/image10.jpeg" ContentType="image/jpeg"/>
  <Override PartName="/ppt/media/image11.jpeg" ContentType="image/jpeg"/>
  <Override PartName="/ppt/media/image12.jpeg" ContentType="image/jpeg"/>
  <Override PartName="/ppt/media/image13.jpeg" ContentType="image/jpeg"/>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sldMasterIdLst>
    <p:sldMasterId id="2147483648" r:id="rId5"/>
  </p:sldMasterIdLst>
  <p:notesMasterIdLst>
    <p:notesMasterId r:id="rId7"/>
  </p:notesMasterIdLst>
  <p:sldIdLst>
    <p:sldId id="256" r:id="rId8"/>
    <p:sldId id="257" r:id="rId9"/>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 id="271" r:id="rId23"/>
    <p:sldId id="272" r:id="rId24"/>
    <p:sldId id="273" r:id="rId25"/>
    <p:sldId id="274" r:id="rId26"/>
    <p:sldId id="275" r:id="rId27"/>
    <p:sldId id="276" r:id="rId28"/>
  </p:sldIdLst>
  <p:sldSz cx="12192000" cy="68580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j-lt"/>
        <a:ea typeface="+mj-ea"/>
        <a:cs typeface="+mj-cs"/>
        <a:sym typeface="Calibri"/>
      </a:defRPr>
    </a:lvl1pPr>
    <a:lvl2pPr marL="0" marR="0" indent="45720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j-lt"/>
        <a:ea typeface="+mj-ea"/>
        <a:cs typeface="+mj-cs"/>
        <a:sym typeface="Calibri"/>
      </a:defRPr>
    </a:lvl2pPr>
    <a:lvl3pPr marL="0" marR="0" indent="91440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j-lt"/>
        <a:ea typeface="+mj-ea"/>
        <a:cs typeface="+mj-cs"/>
        <a:sym typeface="Calibri"/>
      </a:defRPr>
    </a:lvl3pPr>
    <a:lvl4pPr marL="0" marR="0" indent="137160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j-lt"/>
        <a:ea typeface="+mj-ea"/>
        <a:cs typeface="+mj-cs"/>
        <a:sym typeface="Calibri"/>
      </a:defRPr>
    </a:lvl4pPr>
    <a:lvl5pPr marL="0" marR="0" indent="182880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j-lt"/>
        <a:ea typeface="+mj-ea"/>
        <a:cs typeface="+mj-cs"/>
        <a:sym typeface="Calibri"/>
      </a:defRPr>
    </a:lvl5pPr>
    <a:lvl6pPr marL="0" marR="0" indent="228600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j-lt"/>
        <a:ea typeface="+mj-ea"/>
        <a:cs typeface="+mj-cs"/>
        <a:sym typeface="Calibri"/>
      </a:defRPr>
    </a:lvl6pPr>
    <a:lvl7pPr marL="0" marR="0" indent="274320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j-lt"/>
        <a:ea typeface="+mj-ea"/>
        <a:cs typeface="+mj-cs"/>
        <a:sym typeface="Calibri"/>
      </a:defRPr>
    </a:lvl7pPr>
    <a:lvl8pPr marL="0" marR="0" indent="320040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j-lt"/>
        <a:ea typeface="+mj-ea"/>
        <a:cs typeface="+mj-cs"/>
        <a:sym typeface="Calibri"/>
      </a:defRPr>
    </a:lvl8pPr>
    <a:lvl9pPr marL="0" marR="0" indent="365760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j-lt"/>
        <a:ea typeface="+mj-ea"/>
        <a:cs typeface="+mj-cs"/>
        <a:sym typeface="Calibri"/>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file>

<file path=ppt/presProps.xml><?xml version="1.0" encoding="utf-8"?>
<p:presentationP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showPr loop="0"/>
</p:presentationPr>
</file>

<file path=ppt/tableStyles.xml><?xml version="1.0" encoding="utf-8"?>
<a:tblStyleLst xmlns:a="http://schemas.openxmlformats.org/drawingml/2006/main" xmlns:r="http://schemas.openxmlformats.org/officeDocument/2006/relationships" def="{5940675A-B579-460E-94D1-54222C63F5DA}">
  <a:tblStyle styleId="{4C3C2611-4C71-4FC5-86AE-919BDF0F9419}"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D0DEEF"/>
          </a:solidFill>
        </a:fill>
      </a:tcStyle>
    </a:wholeTbl>
    <a:band2H>
      <a:tcTxStyle b="def" i="def"/>
      <a:tcStyle>
        <a:tcBdr/>
        <a:fill>
          <a:solidFill>
            <a:srgbClr val="E9EFF7"/>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Row>
  </a:tblStyle>
  <a:tblStyle styleId="{C7B018BB-80A7-4F77-B60F-C8B233D01FF8}"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E0E0E0"/>
          </a:solidFill>
        </a:fill>
      </a:tcStyle>
    </a:wholeTbl>
    <a:band2H>
      <a:tcTxStyle b="def" i="def"/>
      <a:tcStyle>
        <a:tcBdr/>
        <a:fill>
          <a:solidFill>
            <a:srgbClr val="F0F0F0"/>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Row>
  </a:tblStyle>
  <a:tblStyle styleId="{EEE7283C-3CF3-47DC-8721-378D4A62B228}"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D4E2CE"/>
          </a:solidFill>
        </a:fill>
      </a:tcStyle>
    </a:wholeTbl>
    <a:band2H>
      <a:tcTxStyle b="def" i="def"/>
      <a:tcStyle>
        <a:tcBdr/>
        <a:fill>
          <a:solidFill>
            <a:srgbClr val="EBF1E8"/>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Row>
  </a:tblStyle>
  <a:tblStyle styleId="{CF821DB8-F4EB-4A41-A1BA-3FCAFE7338EE}" styleName="">
    <a:tblBg/>
    <a:wholeTbl>
      <a:tcTxStyle b="off" i="off">
        <a:fontRef idx="major">
          <a:srgbClr val="000000"/>
        </a:fontRef>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6E6E6"/>
          </a:solidFill>
        </a:fill>
      </a:tcStyle>
    </a:wholeTbl>
    <a:band2H>
      <a:tcTxStyle b="def" i="def"/>
      <a:tcStyle>
        <a:tcBdr/>
        <a:fill>
          <a:solidFill>
            <a:srgbClr val="FFFFFF"/>
          </a:solidFill>
        </a:fill>
      </a:tcStyle>
    </a:band2H>
    <a:firstCol>
      <a:tcTxStyle b="on" i="off">
        <a:fontRef idx="maj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Col>
    <a:lastRow>
      <a:tcTxStyle b="on" i="off">
        <a:fontRef idx="major">
          <a:srgbClr val="000000"/>
        </a:fontRef>
        <a:srgbClr val="000000"/>
      </a:tcTxStyle>
      <a:tcStyle>
        <a:tcBdr>
          <a:left>
            <a:ln w="12700" cap="flat">
              <a:noFill/>
              <a:miter lim="400000"/>
            </a:ln>
          </a:left>
          <a:right>
            <a:ln w="12700" cap="flat">
              <a:noFill/>
              <a:miter lim="400000"/>
            </a:ln>
          </a:right>
          <a:top>
            <a:ln w="508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rgbClr val="FFFFFF"/>
          </a:solidFill>
        </a:fill>
      </a:tcStyle>
    </a:lastRow>
    <a:firstRow>
      <a:tcTxStyle b="on" i="off">
        <a:fontRef idx="major">
          <a:srgbClr val="FFFFFF"/>
        </a:fontRef>
        <a:srgbClr val="FFFFFF"/>
      </a:tcTxStyle>
      <a:tcStyle>
        <a:tcBdr>
          <a:left>
            <a:ln w="12700" cap="flat">
              <a:noFill/>
              <a:miter lim="400000"/>
            </a:ln>
          </a:left>
          <a:right>
            <a:ln w="12700" cap="flat">
              <a:noFill/>
              <a:miter lim="400000"/>
            </a:ln>
          </a:right>
          <a:top>
            <a:ln w="254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chemeClr val="accent1"/>
          </a:solidFill>
        </a:fill>
      </a:tcStyle>
    </a:firstRow>
  </a:tblStyle>
  <a:tblStyle styleId="{33BA23B1-9221-436E-865A-0063620EA4FD}"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CACA"/>
          </a:solidFill>
        </a:fill>
      </a:tcStyle>
    </a:wholeTbl>
    <a:band2H>
      <a:tcTxStyle b="def" i="def"/>
      <a:tcStyle>
        <a:tcBdr/>
        <a:fill>
          <a:solidFill>
            <a:srgbClr val="E6E6E6"/>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Row>
  </a:tblStyle>
  <a:tblStyle styleId="{2708684C-4D16-4618-839F-0558EEFCDFE6}" styleName="">
    <a:tblBg/>
    <a:wholeTbl>
      <a:tcTxStyle b="off"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wholeTbl>
    <a:band2H>
      <a:tcTxStyle b="def" i="def"/>
      <a:tcStyle>
        <a:tcBdr/>
        <a:fill>
          <a:solidFill>
            <a:srgbClr val="FFFFFF"/>
          </a:solidFill>
        </a:fill>
      </a:tcStyle>
    </a:band2H>
    <a:firstCol>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firstCol>
    <a:lastRow>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508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lastRow>
    <a:firstRow>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254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Comments="1"/>
</file>

<file path=ppt/_rels/presentation.xml.rels><?xml version="1.0" encoding="UTF-8"?>
<Relationships xmlns="http://schemas.openxmlformats.org/package/2006/relationships"><Relationship Id="rId1" Type="http://schemas.openxmlformats.org/officeDocument/2006/relationships/presProps" Target="presProps.xml"/><Relationship Id="rId2" Type="http://schemas.openxmlformats.org/officeDocument/2006/relationships/viewProps" Target="viewProps.xml"/><Relationship Id="rId3" Type="http://schemas.openxmlformats.org/officeDocument/2006/relationships/commentAuthors" Target="commentAuthors.xml"/><Relationship Id="rId4" Type="http://schemas.openxmlformats.org/officeDocument/2006/relationships/tableStyles" Target="tableStyles.xml"/><Relationship Id="rId5" Type="http://schemas.openxmlformats.org/officeDocument/2006/relationships/slideMaster" Target="slideMasters/slideMaster1.xml"/><Relationship Id="rId6" Type="http://schemas.openxmlformats.org/officeDocument/2006/relationships/theme" Target="theme/theme1.xml"/><Relationship Id="rId7" Type="http://schemas.openxmlformats.org/officeDocument/2006/relationships/notesMaster" Target="notesMasters/notesMaster1.xml"/><Relationship Id="rId8" Type="http://schemas.openxmlformats.org/officeDocument/2006/relationships/slide" Target="slides/slide1.xml"/><Relationship Id="rId9" Type="http://schemas.openxmlformats.org/officeDocument/2006/relationships/slide" Target="slides/slide2.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 Id="rId14" Type="http://schemas.openxmlformats.org/officeDocument/2006/relationships/slide" Target="slides/slide7.xml"/><Relationship Id="rId15" Type="http://schemas.openxmlformats.org/officeDocument/2006/relationships/slide" Target="slides/slide8.xml"/><Relationship Id="rId16" Type="http://schemas.openxmlformats.org/officeDocument/2006/relationships/slide" Target="slides/slide9.xml"/><Relationship Id="rId17" Type="http://schemas.openxmlformats.org/officeDocument/2006/relationships/slide" Target="slides/slide10.xml"/><Relationship Id="rId18" Type="http://schemas.openxmlformats.org/officeDocument/2006/relationships/slide" Target="slides/slide11.xml"/><Relationship Id="rId19" Type="http://schemas.openxmlformats.org/officeDocument/2006/relationships/slide" Target="slides/slide12.xml"/><Relationship Id="rId20" Type="http://schemas.openxmlformats.org/officeDocument/2006/relationships/slide" Target="slides/slide13.xml"/><Relationship Id="rId21" Type="http://schemas.openxmlformats.org/officeDocument/2006/relationships/slide" Target="slides/slide14.xml"/><Relationship Id="rId22" Type="http://schemas.openxmlformats.org/officeDocument/2006/relationships/slide" Target="slides/slide15.xml"/><Relationship Id="rId23" Type="http://schemas.openxmlformats.org/officeDocument/2006/relationships/slide" Target="slides/slide16.xml"/><Relationship Id="rId24" Type="http://schemas.openxmlformats.org/officeDocument/2006/relationships/slide" Target="slides/slide17.xml"/><Relationship Id="rId25" Type="http://schemas.openxmlformats.org/officeDocument/2006/relationships/slide" Target="slides/slide18.xml"/><Relationship Id="rId26" Type="http://schemas.openxmlformats.org/officeDocument/2006/relationships/slide" Target="slides/slide19.xml"/><Relationship Id="rId27" Type="http://schemas.openxmlformats.org/officeDocument/2006/relationships/slide" Target="slides/slide20.xml"/><Relationship Id="rId28" Type="http://schemas.openxmlformats.org/officeDocument/2006/relationships/slide" Target="slides/slide21.xml"/></Relationships>

</file>

<file path=ppt/notesMasters/_rels/notesMaster1.xml.rels><?xml version="1.0" encoding="UTF-8"?>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cSld>
    <p:spTree>
      <p:nvGrpSpPr>
        <p:cNvPr id="1" name=""/>
        <p:cNvGrpSpPr/>
        <p:nvPr/>
      </p:nvGrpSpPr>
      <p:grpSpPr>
        <a:xfrm>
          <a:off x="0" y="0"/>
          <a:ext cx="0" cy="0"/>
          <a:chOff x="0" y="0"/>
          <a:chExt cx="0" cy="0"/>
        </a:xfrm>
      </p:grpSpPr>
      <p:sp>
        <p:nvSpPr>
          <p:cNvPr id="91" name="Shape 91"/>
          <p:cNvSpPr/>
          <p:nvPr>
            <p:ph type="sldImg"/>
          </p:nvPr>
        </p:nvSpPr>
        <p:spPr>
          <a:xfrm>
            <a:off x="1143000" y="685800"/>
            <a:ext cx="4572000" cy="3429000"/>
          </a:xfrm>
          <a:prstGeom prst="rect">
            <a:avLst/>
          </a:prstGeom>
        </p:spPr>
        <p:txBody>
          <a:bodyPr/>
          <a:lstStyle/>
          <a:p>
            <a:pPr/>
          </a:p>
        </p:txBody>
      </p:sp>
      <p:sp>
        <p:nvSpPr>
          <p:cNvPr id="92" name="Shape 92"/>
          <p:cNvSpPr/>
          <p:nvPr>
            <p:ph type="body" sz="quarter" idx="1"/>
          </p:nvPr>
        </p:nvSpPr>
        <p:spPr>
          <a:xfrm>
            <a:off x="914400" y="4343400"/>
            <a:ext cx="5029200" cy="4114800"/>
          </a:xfrm>
          <a:prstGeom prst="rect">
            <a:avLst/>
          </a:prstGeom>
        </p:spPr>
        <p:txBody>
          <a:bodyPr/>
          <a:lstStyle/>
          <a:p>
            <a:pPr/>
          </a:p>
        </p:txBody>
      </p:sp>
    </p:spTree>
  </p:cSld>
  <p:clrMap bg1="lt1" tx1="dk1" bg2="lt2" tx2="dk2" accent1="accent1" accent2="accent2" accent3="accent3" accent4="accent4" accent5="accent5" accent6="accent6" hlink="hlink" folHlink="folHlink"/>
  <p:notesStyle>
    <a:lvl1pPr latinLnBrk="0">
      <a:defRPr sz="1200">
        <a:latin typeface="+mj-lt"/>
        <a:ea typeface="+mj-ea"/>
        <a:cs typeface="+mj-cs"/>
        <a:sym typeface="Calibri"/>
      </a:defRPr>
    </a:lvl1pPr>
    <a:lvl2pPr indent="228600" latinLnBrk="0">
      <a:defRPr sz="1200">
        <a:latin typeface="+mj-lt"/>
        <a:ea typeface="+mj-ea"/>
        <a:cs typeface="+mj-cs"/>
        <a:sym typeface="Calibri"/>
      </a:defRPr>
    </a:lvl2pPr>
    <a:lvl3pPr indent="457200" latinLnBrk="0">
      <a:defRPr sz="1200">
        <a:latin typeface="+mj-lt"/>
        <a:ea typeface="+mj-ea"/>
        <a:cs typeface="+mj-cs"/>
        <a:sym typeface="Calibri"/>
      </a:defRPr>
    </a:lvl3pPr>
    <a:lvl4pPr indent="685800" latinLnBrk="0">
      <a:defRPr sz="1200">
        <a:latin typeface="+mj-lt"/>
        <a:ea typeface="+mj-ea"/>
        <a:cs typeface="+mj-cs"/>
        <a:sym typeface="Calibri"/>
      </a:defRPr>
    </a:lvl4pPr>
    <a:lvl5pPr indent="914400" latinLnBrk="0">
      <a:defRPr sz="1200">
        <a:latin typeface="+mj-lt"/>
        <a:ea typeface="+mj-ea"/>
        <a:cs typeface="+mj-cs"/>
        <a:sym typeface="Calibri"/>
      </a:defRPr>
    </a:lvl5pPr>
    <a:lvl6pPr indent="1143000" latinLnBrk="0">
      <a:defRPr sz="1200">
        <a:latin typeface="+mj-lt"/>
        <a:ea typeface="+mj-ea"/>
        <a:cs typeface="+mj-cs"/>
        <a:sym typeface="Calibri"/>
      </a:defRPr>
    </a:lvl6pPr>
    <a:lvl7pPr indent="1371600" latinLnBrk="0">
      <a:defRPr sz="1200">
        <a:latin typeface="+mj-lt"/>
        <a:ea typeface="+mj-ea"/>
        <a:cs typeface="+mj-cs"/>
        <a:sym typeface="Calibri"/>
      </a:defRPr>
    </a:lvl7pPr>
    <a:lvl8pPr indent="1600200" latinLnBrk="0">
      <a:defRPr sz="1200">
        <a:latin typeface="+mj-lt"/>
        <a:ea typeface="+mj-ea"/>
        <a:cs typeface="+mj-cs"/>
        <a:sym typeface="Calibri"/>
      </a:defRPr>
    </a:lvl8pPr>
    <a:lvl9pPr indent="1828800" latinLnBrk="0">
      <a:defRPr sz="1200">
        <a:latin typeface="+mj-lt"/>
        <a:ea typeface="+mj-ea"/>
        <a:cs typeface="+mj-cs"/>
        <a:sym typeface="Calibri"/>
      </a:defRPr>
    </a:lvl9pPr>
  </p:notesStyle>
</p:notesMaster>
</file>

<file path=ppt/notesSlides/_rels/notesSlide1.xml.rels><?xml version="1.0" encoding="UTF-8"?>
<Relationships xmlns="http://schemas.openxmlformats.org/package/2006/relationships"><Relationship Id="rId1" Type="http://schemas.openxmlformats.org/officeDocument/2006/relationships/slide" Target="../slides/slide1.xml"/><Relationship Id="rId2" Type="http://schemas.openxmlformats.org/officeDocument/2006/relationships/notesMaster" Target="../notesMasters/notesMaster1.xml"/></Relationships>

</file>

<file path=ppt/notesSlides/_rels/notesSlide10.xml.rels><?xml version="1.0" encoding="UTF-8"?>
<Relationships xmlns="http://schemas.openxmlformats.org/package/2006/relationships"><Relationship Id="rId1" Type="http://schemas.openxmlformats.org/officeDocument/2006/relationships/slide" Target="../slides/slide10.xml"/><Relationship Id="rId2" Type="http://schemas.openxmlformats.org/officeDocument/2006/relationships/notesMaster" Target="../notesMasters/notesMaster1.xml"/></Relationships>

</file>

<file path=ppt/notesSlides/_rels/notesSlide11.xml.rels><?xml version="1.0" encoding="UTF-8"?>
<Relationships xmlns="http://schemas.openxmlformats.org/package/2006/relationships"><Relationship Id="rId1" Type="http://schemas.openxmlformats.org/officeDocument/2006/relationships/slide" Target="../slides/slide11.xml"/><Relationship Id="rId2" Type="http://schemas.openxmlformats.org/officeDocument/2006/relationships/notesMaster" Target="../notesMasters/notesMaster1.xml"/></Relationships>

</file>

<file path=ppt/notesSlides/_rels/notesSlide12.xml.rels><?xml version="1.0" encoding="UTF-8"?>
<Relationships xmlns="http://schemas.openxmlformats.org/package/2006/relationships"><Relationship Id="rId1" Type="http://schemas.openxmlformats.org/officeDocument/2006/relationships/slide" Target="../slides/slide12.xml"/><Relationship Id="rId2" Type="http://schemas.openxmlformats.org/officeDocument/2006/relationships/notesMaster" Target="../notesMasters/notesMaster1.xml"/></Relationships>

</file>

<file path=ppt/notesSlides/_rels/notesSlide13.xml.rels><?xml version="1.0" encoding="UTF-8"?>
<Relationships xmlns="http://schemas.openxmlformats.org/package/2006/relationships"><Relationship Id="rId1" Type="http://schemas.openxmlformats.org/officeDocument/2006/relationships/slide" Target="../slides/slide13.xml"/><Relationship Id="rId2" Type="http://schemas.openxmlformats.org/officeDocument/2006/relationships/notesMaster" Target="../notesMasters/notesMaster1.xml"/></Relationships>

</file>

<file path=ppt/notesSlides/_rels/notesSlide14.xml.rels><?xml version="1.0" encoding="UTF-8"?>
<Relationships xmlns="http://schemas.openxmlformats.org/package/2006/relationships"><Relationship Id="rId1" Type="http://schemas.openxmlformats.org/officeDocument/2006/relationships/slide" Target="../slides/slide14.xml"/><Relationship Id="rId2" Type="http://schemas.openxmlformats.org/officeDocument/2006/relationships/notesMaster" Target="../notesMasters/notesMaster1.xml"/></Relationships>

</file>

<file path=ppt/notesSlides/_rels/notesSlide15.xml.rels><?xml version="1.0" encoding="UTF-8"?>
<Relationships xmlns="http://schemas.openxmlformats.org/package/2006/relationships"><Relationship Id="rId1" Type="http://schemas.openxmlformats.org/officeDocument/2006/relationships/slide" Target="../slides/slide15.xml"/><Relationship Id="rId2" Type="http://schemas.openxmlformats.org/officeDocument/2006/relationships/notesMaster" Target="../notesMasters/notesMaster1.xml"/></Relationships>

</file>

<file path=ppt/notesSlides/_rels/notesSlide16.xml.rels><?xml version="1.0" encoding="UTF-8"?>
<Relationships xmlns="http://schemas.openxmlformats.org/package/2006/relationships"><Relationship Id="rId1" Type="http://schemas.openxmlformats.org/officeDocument/2006/relationships/slide" Target="../slides/slide16.xml"/><Relationship Id="rId2" Type="http://schemas.openxmlformats.org/officeDocument/2006/relationships/notesMaster" Target="../notesMasters/notesMaster1.xml"/></Relationships>

</file>

<file path=ppt/notesSlides/_rels/notesSlide17.xml.rels><?xml version="1.0" encoding="UTF-8"?>
<Relationships xmlns="http://schemas.openxmlformats.org/package/2006/relationships"><Relationship Id="rId1" Type="http://schemas.openxmlformats.org/officeDocument/2006/relationships/slide" Target="../slides/slide17.xml"/><Relationship Id="rId2" Type="http://schemas.openxmlformats.org/officeDocument/2006/relationships/notesMaster" Target="../notesMasters/notesMaster1.xml"/></Relationships>

</file>

<file path=ppt/notesSlides/_rels/notesSlide18.xml.rels><?xml version="1.0" encoding="UTF-8"?>
<Relationships xmlns="http://schemas.openxmlformats.org/package/2006/relationships"><Relationship Id="rId1" Type="http://schemas.openxmlformats.org/officeDocument/2006/relationships/slide" Target="../slides/slide18.xml"/><Relationship Id="rId2" Type="http://schemas.openxmlformats.org/officeDocument/2006/relationships/notesMaster" Target="../notesMasters/notesMaster1.xml"/></Relationships>

</file>

<file path=ppt/notesSlides/_rels/notesSlide19.xml.rels><?xml version="1.0" encoding="UTF-8"?>
<Relationships xmlns="http://schemas.openxmlformats.org/package/2006/relationships"><Relationship Id="rId1" Type="http://schemas.openxmlformats.org/officeDocument/2006/relationships/slide" Target="../slides/slide19.xml"/><Relationship Id="rId2" Type="http://schemas.openxmlformats.org/officeDocument/2006/relationships/notesMaster" Target="../notesMasters/notesMaster1.xml"/></Relationships>

</file>

<file path=ppt/notesSlides/_rels/notesSlide2.xml.rels><?xml version="1.0" encoding="UTF-8"?>
<Relationships xmlns="http://schemas.openxmlformats.org/package/2006/relationships"><Relationship Id="rId1" Type="http://schemas.openxmlformats.org/officeDocument/2006/relationships/slide" Target="../slides/slide2.xml"/><Relationship Id="rId2" Type="http://schemas.openxmlformats.org/officeDocument/2006/relationships/notesMaster" Target="../notesMasters/notesMaster1.xml"/></Relationships>

</file>

<file path=ppt/notesSlides/_rels/notesSlide20.xml.rels><?xml version="1.0" encoding="UTF-8"?>
<Relationships xmlns="http://schemas.openxmlformats.org/package/2006/relationships"><Relationship Id="rId1" Type="http://schemas.openxmlformats.org/officeDocument/2006/relationships/slide" Target="../slides/slide20.xml"/><Relationship Id="rId2" Type="http://schemas.openxmlformats.org/officeDocument/2006/relationships/notesMaster" Target="../notesMasters/notesMaster1.xml"/></Relationships>

</file>

<file path=ppt/notesSlides/_rels/notesSlide3.xml.rels><?xml version="1.0" encoding="UTF-8"?>
<Relationships xmlns="http://schemas.openxmlformats.org/package/2006/relationships"><Relationship Id="rId1" Type="http://schemas.openxmlformats.org/officeDocument/2006/relationships/slide" Target="../slides/slide3.xml"/><Relationship Id="rId2" Type="http://schemas.openxmlformats.org/officeDocument/2006/relationships/notesMaster" Target="../notesMasters/notesMaster1.xml"/></Relationships>

</file>

<file path=ppt/notesSlides/_rels/notesSlide4.xml.rels><?xml version="1.0" encoding="UTF-8"?>
<Relationships xmlns="http://schemas.openxmlformats.org/package/2006/relationships"><Relationship Id="rId1" Type="http://schemas.openxmlformats.org/officeDocument/2006/relationships/slide" Target="../slides/slide4.xml"/><Relationship Id="rId2" Type="http://schemas.openxmlformats.org/officeDocument/2006/relationships/notesMaster" Target="../notesMasters/notesMaster1.xml"/></Relationships>

</file>

<file path=ppt/notesSlides/_rels/notesSlide5.xml.rels><?xml version="1.0" encoding="UTF-8"?>
<Relationships xmlns="http://schemas.openxmlformats.org/package/2006/relationships"><Relationship Id="rId1" Type="http://schemas.openxmlformats.org/officeDocument/2006/relationships/slide" Target="../slides/slide5.xml"/><Relationship Id="rId2" Type="http://schemas.openxmlformats.org/officeDocument/2006/relationships/notesMaster" Target="../notesMasters/notesMaster1.xml"/></Relationships>

</file>

<file path=ppt/notesSlides/_rels/notesSlide6.xml.rels><?xml version="1.0" encoding="UTF-8"?>
<Relationships xmlns="http://schemas.openxmlformats.org/package/2006/relationships"><Relationship Id="rId1" Type="http://schemas.openxmlformats.org/officeDocument/2006/relationships/slide" Target="../slides/slide6.xml"/><Relationship Id="rId2" Type="http://schemas.openxmlformats.org/officeDocument/2006/relationships/notesMaster" Target="../notesMasters/notesMaster1.xml"/></Relationships>

</file>

<file path=ppt/notesSlides/_rels/notesSlide7.xml.rels><?xml version="1.0" encoding="UTF-8"?>
<Relationships xmlns="http://schemas.openxmlformats.org/package/2006/relationships"><Relationship Id="rId1" Type="http://schemas.openxmlformats.org/officeDocument/2006/relationships/slide" Target="../slides/slide7.xml"/><Relationship Id="rId2" Type="http://schemas.openxmlformats.org/officeDocument/2006/relationships/notesMaster" Target="../notesMasters/notesMaster1.xml"/></Relationships>

</file>

<file path=ppt/notesSlides/_rels/notesSlide8.xml.rels><?xml version="1.0" encoding="UTF-8"?>
<Relationships xmlns="http://schemas.openxmlformats.org/package/2006/relationships"><Relationship Id="rId1" Type="http://schemas.openxmlformats.org/officeDocument/2006/relationships/slide" Target="../slides/slide8.xml"/><Relationship Id="rId2" Type="http://schemas.openxmlformats.org/officeDocument/2006/relationships/notesMaster" Target="../notesMasters/notesMaster1.xml"/></Relationships>

</file>

<file path=ppt/notesSlides/_rels/notesSlide9.xml.rels><?xml version="1.0" encoding="UTF-8"?>
<Relationships xmlns="http://schemas.openxmlformats.org/package/2006/relationships"><Relationship Id="rId1" Type="http://schemas.openxmlformats.org/officeDocument/2006/relationships/slide" Target="../slides/slide9.xml"/><Relationship Id="rId2"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98" name="Shape 98"/>
          <p:cNvSpPr/>
          <p:nvPr>
            <p:ph type="sldImg"/>
          </p:nvPr>
        </p:nvSpPr>
        <p:spPr>
          <a:prstGeom prst="rect">
            <a:avLst/>
          </a:prstGeom>
        </p:spPr>
        <p:txBody>
          <a:bodyPr/>
          <a:lstStyle/>
          <a:p>
            <a:pPr/>
          </a:p>
        </p:txBody>
      </p:sp>
      <p:sp>
        <p:nvSpPr>
          <p:cNvPr id="99" name="Shape 99"/>
          <p:cNvSpPr/>
          <p:nvPr>
            <p:ph type="body" sz="quarter" idx="1"/>
          </p:nvPr>
        </p:nvSpPr>
        <p:spPr>
          <a:prstGeom prst="rect">
            <a:avLst/>
          </a:prstGeom>
        </p:spPr>
        <p:txBody>
          <a:bodyPr/>
          <a:lstStyle/>
          <a:p>
            <a:pPr/>
          </a:p>
          <a:p>
            <a:pPr/>
          </a:p>
          <a:p>
            <a:pPr defTabSz="931774"/>
            <a:r>
              <a:t>Today’s session is going to give us an opportunity to share some key information that supports you as an FSL lead in your board. Today’s session will be in a bilingual format, </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69" name="Shape 169"/>
          <p:cNvSpPr/>
          <p:nvPr>
            <p:ph type="sldImg"/>
          </p:nvPr>
        </p:nvSpPr>
        <p:spPr>
          <a:prstGeom prst="rect">
            <a:avLst/>
          </a:prstGeom>
        </p:spPr>
        <p:txBody>
          <a:bodyPr/>
          <a:lstStyle/>
          <a:p>
            <a:pPr/>
          </a:p>
        </p:txBody>
      </p:sp>
      <p:sp>
        <p:nvSpPr>
          <p:cNvPr id="170" name="Shape 170"/>
          <p:cNvSpPr/>
          <p:nvPr>
            <p:ph type="body" sz="quarter" idx="1"/>
          </p:nvPr>
        </p:nvSpPr>
        <p:spPr>
          <a:prstGeom prst="rect">
            <a:avLst/>
          </a:prstGeom>
        </p:spPr>
        <p:txBody>
          <a:bodyPr/>
          <a:lstStyle/>
          <a:p>
            <a:pPr lvl="1" indent="457200">
              <a:defRPr sz="1800"/>
            </a:pPr>
          </a:p>
          <a:p>
            <a:pPr lvl="1" indent="457200">
              <a:defRPr sz="1800"/>
            </a:pPr>
            <a:r>
              <a:t>Aujourd'hui, le français est une langue officielle dans près de 50 pays, y compris le Canada. Il est parlé par plus de 200 millions de personnes sur cinq continents.</a:t>
            </a:r>
          </a:p>
          <a:p>
            <a:pPr lvl="1" indent="457200">
              <a:defRPr sz="1800"/>
            </a:pPr>
            <a:r>
              <a:t>Voici quelques raisons pour lesquelles les étudiants sont intéressés à passer le DELF:</a:t>
            </a:r>
          </a:p>
          <a:p>
            <a:pPr lvl="1" indent="457200">
              <a:defRPr sz="1800"/>
            </a:pPr>
          </a:p>
          <a:p>
            <a:pPr lvl="1" marL="757065" indent="-291179">
              <a:buSzPct val="100000"/>
              <a:buFont typeface="Arial"/>
              <a:buChar char="•"/>
              <a:defRPr sz="1800"/>
            </a:pPr>
            <a:r>
              <a:t>C'est une certification à vie.</a:t>
            </a:r>
          </a:p>
          <a:p>
            <a:pPr lvl="1" marL="757065" indent="-291179">
              <a:buSzPct val="100000"/>
              <a:buFont typeface="Arial"/>
              <a:buChar char="•"/>
              <a:defRPr sz="1800"/>
            </a:pPr>
            <a:r>
              <a:t>Il est basé sur la même norme internationale utilisée dans 164 pays.</a:t>
            </a:r>
          </a:p>
          <a:p>
            <a:pPr lvl="1" marL="757065" indent="-291179">
              <a:buSzPct val="100000"/>
              <a:buFont typeface="Arial"/>
              <a:buChar char="•"/>
              <a:defRPr sz="1800"/>
            </a:pPr>
            <a:r>
              <a:t>C’est une reconnaissance des compétences des élèves.</a:t>
            </a:r>
          </a:p>
          <a:p>
            <a:pPr lvl="1" marL="757065" indent="-291179">
              <a:buSzPct val="100000"/>
              <a:buFont typeface="Arial"/>
              <a:buChar char="•"/>
              <a:defRPr sz="1800"/>
            </a:pPr>
            <a:r>
              <a:t>Il s'agit d'un document officiel, reconnu internationalement, qui enrichit le résumé scolaire ou professionnel du candidat.</a:t>
            </a:r>
          </a:p>
          <a:p>
            <a:pPr lvl="1" marL="757065" indent="-291179">
              <a:buSzPct val="100000"/>
              <a:buFont typeface="Arial"/>
              <a:buChar char="•"/>
              <a:defRPr sz="1800"/>
            </a:pPr>
            <a:r>
              <a:t>Il est reconnu à l'échelle internationale par les établissements postsecondaires francophones, dont un nombre croissant au Canada.</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79" name="Shape 179"/>
          <p:cNvSpPr/>
          <p:nvPr>
            <p:ph type="sldImg"/>
          </p:nvPr>
        </p:nvSpPr>
        <p:spPr>
          <a:prstGeom prst="rect">
            <a:avLst/>
          </a:prstGeom>
        </p:spPr>
        <p:txBody>
          <a:bodyPr/>
          <a:lstStyle/>
          <a:p>
            <a:pPr/>
          </a:p>
        </p:txBody>
      </p:sp>
      <p:sp>
        <p:nvSpPr>
          <p:cNvPr id="180" name="Shape 180"/>
          <p:cNvSpPr/>
          <p:nvPr>
            <p:ph type="body" sz="quarter" idx="1"/>
          </p:nvPr>
        </p:nvSpPr>
        <p:spPr>
          <a:prstGeom prst="rect">
            <a:avLst/>
          </a:prstGeom>
        </p:spPr>
        <p:txBody>
          <a:bodyPr/>
          <a:lstStyle/>
          <a:p>
            <a:pPr/>
            <a:r>
              <a:t>Elizabeth</a:t>
            </a:r>
          </a:p>
          <a:p>
            <a:pPr/>
          </a:p>
          <a:p>
            <a:pPr/>
            <a:r>
              <a:t>Le DELF scolaire est offert de différentes façons à travers la province. De nombreux conseils scolaires anglophones ont collaboré directement avec les centres DELF en Ontario pour offrir le DELF aux élèves. L'intérêt croissant pour le DELF en Ontario a mené à la création du Centre ontarien du DELF, permettant à un plus grand nombre d'élèves inscrits à des cours de français langue seconde de 12e année de passer le DELF. Le centre est géré par Nancy Rancourt du conseil scolaire Algoma par l'intermédiaire de l'ACPI.</a:t>
            </a:r>
          </a:p>
          <a:p>
            <a:pPr/>
          </a:p>
          <a:p>
            <a:pPr/>
            <a:r>
              <a:t>Le centre DELF de l’Ontario n’est pas destiné à remplacer les centres DELF existants gérés par des conseils scolaires (Ottawa et Thunder Bay). Ils continueront à fonctionner indépendamment comme avant. Les conseils scolaires qui travaillaient auparavant avec un centre DELF existant ont le choix de continuer avec ce centre DELF ou de se joindre au centre DELF de l'Ontario pour offrir le DELF. Si les conseils scolaires choisissent de travailler avec un centre DELF existant, ils devront contacter le centre pour en discuter la possibilité, ainsi que des éventuels frais d'administration. (raisons: tester un autre niveau, une autre période, relation établie)</a:t>
            </a:r>
          </a:p>
          <a:p>
            <a:pPr/>
          </a:p>
          <a:p>
            <a:pPr/>
            <a:r>
              <a:t>Le nouveau centre virtuel DELF de l’Ontario  aidera les conseils scolaires avec le soutien administratif, (c’est-à-dire, toutes vos questions au sujet du DELF, et la participation des élèves, ) tout en maintenant l’autonomie dont ils disposent pour prendre des décisions en rapport avec l’offre du DELF.</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85" name="Shape 185"/>
          <p:cNvSpPr/>
          <p:nvPr>
            <p:ph type="sldImg"/>
          </p:nvPr>
        </p:nvSpPr>
        <p:spPr>
          <a:prstGeom prst="rect">
            <a:avLst/>
          </a:prstGeom>
        </p:spPr>
        <p:txBody>
          <a:bodyPr/>
          <a:lstStyle/>
          <a:p>
            <a:pPr/>
          </a:p>
        </p:txBody>
      </p:sp>
      <p:sp>
        <p:nvSpPr>
          <p:cNvPr id="186" name="Shape 186"/>
          <p:cNvSpPr/>
          <p:nvPr>
            <p:ph type="body" sz="quarter" idx="1"/>
          </p:nvPr>
        </p:nvSpPr>
        <p:spPr>
          <a:prstGeom prst="rect">
            <a:avLst/>
          </a:prstGeom>
        </p:spPr>
        <p:txBody>
          <a:bodyPr/>
          <a:lstStyle/>
          <a:p>
            <a:pPr/>
            <a:r>
              <a:t>Il y a beaucoup de questions d’habitude pour les nouveaux responsables de DELF.  Alors pour clarifier le tout, nous avons décider de le discuter en anglais.  </a:t>
            </a:r>
          </a:p>
          <a:p>
            <a:pPr/>
          </a:p>
          <a:p>
            <a:pPr/>
            <a:r>
              <a:t>As you can see on the screen, the role of the Ontario DELF Centre will be to…</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91" name="Shape 191"/>
          <p:cNvSpPr/>
          <p:nvPr>
            <p:ph type="sldImg"/>
          </p:nvPr>
        </p:nvSpPr>
        <p:spPr>
          <a:prstGeom prst="rect">
            <a:avLst/>
          </a:prstGeom>
        </p:spPr>
        <p:txBody>
          <a:bodyPr/>
          <a:lstStyle/>
          <a:p>
            <a:pPr/>
          </a:p>
        </p:txBody>
      </p:sp>
      <p:sp>
        <p:nvSpPr>
          <p:cNvPr id="192" name="Shape 192"/>
          <p:cNvSpPr/>
          <p:nvPr>
            <p:ph type="body" sz="quarter" idx="1"/>
          </p:nvPr>
        </p:nvSpPr>
        <p:spPr>
          <a:prstGeom prst="rect">
            <a:avLst/>
          </a:prstGeom>
        </p:spPr>
        <p:txBody>
          <a:bodyPr/>
          <a:lstStyle/>
          <a:p>
            <a:pPr/>
            <a:r>
              <a:t>The role of school boards working with the Ontario DELF Centre will be to…</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96" name="Shape 196"/>
          <p:cNvSpPr/>
          <p:nvPr>
            <p:ph type="sldImg"/>
          </p:nvPr>
        </p:nvSpPr>
        <p:spPr>
          <a:prstGeom prst="rect">
            <a:avLst/>
          </a:prstGeom>
        </p:spPr>
        <p:txBody>
          <a:bodyPr/>
          <a:lstStyle/>
          <a:p>
            <a:pPr/>
          </a:p>
        </p:txBody>
      </p:sp>
      <p:sp>
        <p:nvSpPr>
          <p:cNvPr id="197" name="Shape 197"/>
          <p:cNvSpPr/>
          <p:nvPr>
            <p:ph type="body" sz="quarter" idx="1"/>
          </p:nvPr>
        </p:nvSpPr>
        <p:spPr>
          <a:prstGeom prst="rect">
            <a:avLst/>
          </a:prstGeom>
        </p:spPr>
        <p:txBody>
          <a:bodyPr/>
          <a:lstStyle/>
          <a:p>
            <a:pPr defTabSz="931774"/>
            <a:r>
              <a:t>All school boards that indicated an intention to participate in the DELF this school year will receive funding to support the internal costs (teacher release time, etc.) for the DELF.  This is based on the number of students that participated in DELF the previous year as per the chart on the screen. (e.g. funding for 2018-2019 school year)</a:t>
            </a:r>
          </a:p>
          <a:p>
            <a:pPr defTabSz="931774"/>
          </a:p>
          <a:p>
            <a:pPr defTabSz="931774"/>
            <a:r>
              <a:t>If school boards have opted to work with the Ontario DELF centre, will not have to pay any other fees to the Ontario DELF Centre.  If your board is working with another centre, there could be costs (administrative fees, etc.) that will be charged.  As the Ontario DELF Centre currently only offers administration of the Spring 2019 session and only for Gr. 12 students, any other testing time or grade of student would need to be addressed through another Centre. </a:t>
            </a:r>
          </a:p>
          <a:p>
            <a:pPr defTabSz="931774"/>
          </a:p>
          <a:p>
            <a:pPr defTabSz="931774"/>
            <a:r>
              <a:t>For the 2018/2019 school year, the Ontario DELF Centre will support the participation of students enrolled in Grade 12 FSL courses during the May DELF session. Funding provided by the ministry to school boards participating with the Ontario DELF Centre is intended to cover teacher release time and other internal costs. These school boards will not be invoiced by the Ontario DELF Centre for CIEP or administrative fees. For example Funding for 2018/19 has been allocated based on the number of students who wrote the DELF in 2017/2018. </a:t>
            </a:r>
          </a:p>
          <a:p>
            <a:pPr defTabSz="931774"/>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01" name="Shape 201"/>
          <p:cNvSpPr/>
          <p:nvPr>
            <p:ph type="sldImg"/>
          </p:nvPr>
        </p:nvSpPr>
        <p:spPr>
          <a:prstGeom prst="rect">
            <a:avLst/>
          </a:prstGeom>
        </p:spPr>
        <p:txBody>
          <a:bodyPr/>
          <a:lstStyle/>
          <a:p>
            <a:pPr/>
          </a:p>
        </p:txBody>
      </p:sp>
      <p:sp>
        <p:nvSpPr>
          <p:cNvPr id="202" name="Shape 202"/>
          <p:cNvSpPr/>
          <p:nvPr>
            <p:ph type="body" sz="quarter" idx="1"/>
          </p:nvPr>
        </p:nvSpPr>
        <p:spPr>
          <a:prstGeom prst="rect">
            <a:avLst/>
          </a:prstGeom>
        </p:spPr>
        <p:txBody>
          <a:bodyPr/>
          <a:lstStyle/>
          <a:p>
            <a:pPr/>
          </a:p>
          <a:p>
            <a:pPr>
              <a:defRPr b="1"/>
            </a:pPr>
            <a:r>
              <a:t>Activité 2 </a:t>
            </a:r>
          </a:p>
          <a:p>
            <a:pPr/>
          </a:p>
          <a:p>
            <a:pPr/>
            <a:r>
              <a:t>En tant que nouveau responsable du FLS, on vous dit que votre conseil scolaire continuera à participer au DELF. Cependant, vous n’avez jamais fait partie du DELF. Quelles sont vos questions? Pour ceux d'entre vous qui ont pris part au processus, quelles pourraient être les questions clés qu'un nouveau responsable du FLS aurait besoin de connaître?</a:t>
            </a:r>
          </a:p>
          <a:p>
            <a:pPr/>
          </a:p>
          <a:p>
            <a:pPr/>
            <a:r>
              <a:t>As a new FSL lead, you are told that your school board will continue to participate in the DELF.  You however, have not been part of the DELF before.  What are your questions?  For those of you that have been part of the process, what might be some of the key that a new FSL lead would need to know?</a:t>
            </a:r>
          </a:p>
          <a:p>
            <a:pPr>
              <a:defRPr b="1"/>
            </a:pPr>
          </a:p>
          <a:p>
            <a:pPr>
              <a:defRPr b="1"/>
            </a:pPr>
          </a:p>
          <a:p>
            <a:pPr/>
            <a:r>
              <a:t>Debrief:  </a:t>
            </a:r>
          </a:p>
          <a:p>
            <a:pPr/>
          </a:p>
          <a:p>
            <a:pPr/>
            <a:r>
              <a:t>What would your top three be?</a:t>
            </a:r>
          </a:p>
          <a:p>
            <a:pPr/>
          </a:p>
          <a:p>
            <a:pPr marL="174707" indent="-174707">
              <a:buSzPct val="100000"/>
              <a:buFont typeface="Arial"/>
              <a:buChar char="•"/>
            </a:pPr>
            <a:r>
              <a:t>When does the DELF take place?</a:t>
            </a:r>
          </a:p>
          <a:p>
            <a:pPr marL="174707" indent="-174707">
              <a:buSzPct val="100000"/>
              <a:buFont typeface="Arial"/>
              <a:buChar char="•"/>
            </a:pPr>
            <a:r>
              <a:t>Which DELF Centre will you be working with?</a:t>
            </a:r>
          </a:p>
          <a:p>
            <a:pPr marL="174707" indent="-174707">
              <a:buSzPct val="100000"/>
              <a:buFont typeface="Arial"/>
              <a:buChar char="•"/>
            </a:pPr>
            <a:r>
              <a:t>How many correcteurs do you have? What is their status?  (end date?)</a:t>
            </a:r>
          </a:p>
          <a:p>
            <a:pPr marL="174707" indent="-174707">
              <a:buSzPct val="100000"/>
              <a:buFont typeface="Arial"/>
              <a:buChar char="•"/>
            </a:pPr>
            <a:r>
              <a:t>Who ran the session last year?  Do you have a connection to a formateur in your region if you have questions?</a:t>
            </a:r>
          </a:p>
          <a:p>
            <a:pPr marL="174707" indent="-174707">
              <a:buSzPct val="100000"/>
              <a:buFont typeface="Arial"/>
              <a:buChar char="•"/>
            </a:pPr>
            <a:r>
              <a:t>Where do the students take the test?  Book Early! </a:t>
            </a:r>
          </a:p>
          <a:p>
            <a:pPr marL="174707" indent="-174707">
              <a:buSzPct val="100000"/>
              <a:buFont typeface="Arial"/>
              <a:buChar char="•"/>
            </a:pPr>
            <a:r>
              <a:t>What technical requirements do I need?</a:t>
            </a:r>
          </a:p>
          <a:p>
            <a:pPr marL="174707" indent="-174707">
              <a:buSzPct val="100000"/>
              <a:buFont typeface="Arial"/>
              <a:buChar char="•"/>
            </a:pPr>
            <a:r>
              <a:t>What scheduling perimeters are there?</a:t>
            </a:r>
          </a:p>
          <a:p>
            <a:pPr marL="174707" indent="-174707">
              <a:buSzPct val="100000"/>
              <a:buFont typeface="Arial"/>
              <a:buChar char="•"/>
            </a:pPr>
            <a:r>
              <a:t>Are there specific rules for when each level can be tested?</a:t>
            </a:r>
          </a:p>
          <a:p>
            <a:pPr marL="174707" indent="-174707">
              <a:buSzPct val="100000"/>
              <a:buFont typeface="Arial"/>
              <a:buChar char="•"/>
            </a:pPr>
            <a:r>
              <a:t>What communication is sent out?  Through whom? (Parent and Principal)</a:t>
            </a:r>
          </a:p>
          <a:p>
            <a:pPr marL="174707" indent="-174707">
              <a:buSzPct val="100000"/>
              <a:buFont typeface="Arial"/>
              <a:buChar char="•"/>
            </a:pPr>
            <a:r>
              <a:t>How much does this cost?  Where do we get the funds?</a:t>
            </a:r>
          </a:p>
          <a:p>
            <a:pPr marL="174707" indent="-174707">
              <a:buSzPct val="100000"/>
              <a:buFont typeface="Arial"/>
              <a:buChar char="•"/>
            </a:pPr>
            <a:r>
              <a:t>How many students challenged the DELF last year? How many this year? What grade are the students in?</a:t>
            </a: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08" name="Shape 208"/>
          <p:cNvSpPr/>
          <p:nvPr>
            <p:ph type="sldImg"/>
          </p:nvPr>
        </p:nvSpPr>
        <p:spPr>
          <a:prstGeom prst="rect">
            <a:avLst/>
          </a:prstGeom>
        </p:spPr>
        <p:txBody>
          <a:bodyPr/>
          <a:lstStyle/>
          <a:p>
            <a:pPr/>
          </a:p>
        </p:txBody>
      </p:sp>
      <p:sp>
        <p:nvSpPr>
          <p:cNvPr id="209" name="Shape 209"/>
          <p:cNvSpPr/>
          <p:nvPr>
            <p:ph type="body" sz="quarter" idx="1"/>
          </p:nvPr>
        </p:nvSpPr>
        <p:spPr>
          <a:prstGeom prst="rect">
            <a:avLst/>
          </a:prstGeom>
        </p:spPr>
        <p:txBody>
          <a:bodyPr/>
          <a:lstStyle/>
          <a:p>
            <a:pPr/>
          </a:p>
          <a:p>
            <a:pPr/>
            <a:r>
              <a:t>Avez-vous déjà visité ce site?  </a:t>
            </a:r>
          </a:p>
          <a:p>
            <a:pPr/>
            <a:r>
              <a:t>Avez-vous vu ce document? (le continuum d’implantation)</a:t>
            </a:r>
          </a:p>
          <a:p>
            <a:pPr/>
          </a:p>
          <a:p>
            <a:pPr>
              <a:defRPr b="1"/>
            </a:pPr>
            <a:r>
              <a:t>https://sites.google.com/teltgafe.com/cefr-ontario</a:t>
            </a:r>
          </a:p>
          <a:p>
            <a:pPr>
              <a:defRPr b="1"/>
            </a:pPr>
          </a:p>
          <a:p>
            <a:pPr/>
            <a:r>
              <a:t>La page des initiatives du CECR en Ontario est accessible via le lien indiqué à l’écran. Ce site web a pour but de partager du matériel d'apprentissage professionnel d'initiatives provinciales du CECR avec les conseils scolaires anglophones de l'Ontario. </a:t>
            </a:r>
          </a:p>
          <a:p>
            <a:pPr/>
          </a:p>
          <a:p>
            <a:pPr/>
            <a:r>
              <a:t>Sur le site web, vous trouverez le document co-créé « Le continuum d’implantation" et une description importante de son contexte. Ce document a été très bien reçu par les conseils scolaires de l’Ontario. </a:t>
            </a: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13" name="Shape 213"/>
          <p:cNvSpPr/>
          <p:nvPr>
            <p:ph type="sldImg"/>
          </p:nvPr>
        </p:nvSpPr>
        <p:spPr>
          <a:prstGeom prst="rect">
            <a:avLst/>
          </a:prstGeom>
        </p:spPr>
        <p:txBody>
          <a:bodyPr/>
          <a:lstStyle/>
          <a:p>
            <a:pPr/>
          </a:p>
        </p:txBody>
      </p:sp>
      <p:sp>
        <p:nvSpPr>
          <p:cNvPr id="214" name="Shape 214"/>
          <p:cNvSpPr/>
          <p:nvPr>
            <p:ph type="body" sz="quarter" idx="1"/>
          </p:nvPr>
        </p:nvSpPr>
        <p:spPr>
          <a:prstGeom prst="rect">
            <a:avLst/>
          </a:prstGeom>
        </p:spPr>
        <p:txBody>
          <a:bodyPr/>
          <a:lstStyle/>
          <a:p>
            <a:pPr defTabSz="931774"/>
          </a:p>
          <a:p>
            <a:pPr defTabSz="931774"/>
            <a:r>
              <a:t>En tant que leaders en apprentissage professionnelle, nous sommes souvent à la recherche des méthodes pratiques pour cibler les besoins des apprenants, ainsi que pour mesurer l’impact de nos efforts en salle de classe.  </a:t>
            </a:r>
          </a:p>
          <a:p>
            <a:pPr defTabSz="931774"/>
          </a:p>
          <a:p>
            <a:pPr defTabSz="931774"/>
            <a:r>
              <a:t>Le continuum a été créé  par les participants à un webinaire provincial en juin 2016, dans le but de décrire plus clairement et de manière plus cohérente leur pratique actuelle et de définir des objectifs et des priorités pour l'apprentissage professionnel inspiré du CECR.</a:t>
            </a:r>
          </a:p>
          <a:p>
            <a:pPr defTabSz="931774"/>
          </a:p>
          <a:p>
            <a:pPr defTabSz="931774"/>
            <a:r>
              <a:t>Voici les composants clés - (à l'écran)</a:t>
            </a:r>
          </a:p>
          <a:p>
            <a:pPr defTabSz="931774"/>
          </a:p>
          <a:p>
            <a:pPr defTabSz="931774"/>
            <a:r>
              <a:t>Le continuum d’implantation est disponible en anglais et en français et peut être adapté en fonction des besoins des utilisateurs. Le tableau a été créé sachant qu’il aurait des certaines personnes qui soutiennent des pratiques efficaces en salle de classe pour le FLS mais qui ne sont pas peut-être elles-mêmes formées au CECR ou qui ne parlent pas le français.</a:t>
            </a: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20" name="Shape 220"/>
          <p:cNvSpPr/>
          <p:nvPr>
            <p:ph type="sldImg"/>
          </p:nvPr>
        </p:nvSpPr>
        <p:spPr>
          <a:prstGeom prst="rect">
            <a:avLst/>
          </a:prstGeom>
        </p:spPr>
        <p:txBody>
          <a:bodyPr/>
          <a:lstStyle/>
          <a:p>
            <a:pPr/>
          </a:p>
        </p:txBody>
      </p:sp>
      <p:sp>
        <p:nvSpPr>
          <p:cNvPr id="221" name="Shape 221"/>
          <p:cNvSpPr/>
          <p:nvPr>
            <p:ph type="body" sz="quarter" idx="1"/>
          </p:nvPr>
        </p:nvSpPr>
        <p:spPr>
          <a:prstGeom prst="rect">
            <a:avLst/>
          </a:prstGeom>
        </p:spPr>
        <p:txBody>
          <a:bodyPr/>
          <a:lstStyle/>
          <a:p>
            <a:pPr/>
          </a:p>
          <a:p>
            <a:pPr/>
            <a:r>
              <a:t>Let’s take a closer look at each part. </a:t>
            </a:r>
          </a:p>
          <a:p>
            <a:pPr/>
          </a:p>
          <a:p>
            <a:pPr/>
            <a:r>
              <a:t>The first component focuses on responding to the following key concepts: </a:t>
            </a:r>
          </a:p>
          <a:p>
            <a:pPr lvl="1" marL="628650" indent="-171450">
              <a:buSzPct val="100000"/>
              <a:buFont typeface="Arial"/>
              <a:buChar char="•"/>
            </a:pPr>
            <a:r>
              <a:t> Language use presented “on demand”.</a:t>
            </a:r>
          </a:p>
          <a:p>
            <a:pPr lvl="1" marL="640593" indent="-174707">
              <a:buSzPct val="100000"/>
              <a:buFont typeface="Arial"/>
              <a:buChar char="•"/>
            </a:pPr>
            <a:r>
              <a:t>Communication as a social agent</a:t>
            </a:r>
          </a:p>
          <a:p>
            <a:pPr lvl="1" marL="640593" indent="-174707">
              <a:buSzPct val="100000"/>
              <a:buFont typeface="Arial"/>
              <a:buChar char="•"/>
            </a:pPr>
            <a:r>
              <a:t>Backwards planning based on authentic situations.</a:t>
            </a:r>
          </a:p>
          <a:p>
            <a:pPr lvl="1" marL="640593" indent="-174707">
              <a:buSzPct val="100000"/>
              <a:buFont typeface="Arial"/>
              <a:buChar char="•"/>
            </a:pPr>
            <a:r>
              <a:t>The use of action-oriented tasks.</a:t>
            </a:r>
          </a:p>
          <a:p>
            <a:pPr lvl="1" marL="640593" indent="-174707">
              <a:buSzPct val="100000"/>
              <a:buFont typeface="Arial"/>
              <a:buChar char="•"/>
            </a:pPr>
          </a:p>
          <a:p>
            <a:pPr/>
            <a:r>
              <a:t>Component 2-</a:t>
            </a:r>
          </a:p>
          <a:p>
            <a:pPr lvl="1" marL="640593" indent="-174707">
              <a:buSzPct val="100000"/>
              <a:buFont typeface="Arial"/>
              <a:buChar char="•"/>
            </a:pPr>
            <a:r>
              <a:t>Success criteria, and feedback focused on the quality of student’s French</a:t>
            </a:r>
          </a:p>
          <a:p>
            <a:pPr lvl="1" marL="640593" indent="-174707">
              <a:buSzPct val="100000"/>
              <a:buFont typeface="Arial"/>
              <a:buChar char="•"/>
            </a:pPr>
            <a:r>
              <a:t>Providing feedback in regard to the development of linguistic, pragmatic and sociolinguistic competences.</a:t>
            </a:r>
          </a:p>
          <a:p>
            <a:pPr lvl="1" indent="465887"/>
          </a:p>
          <a:p>
            <a:pPr/>
            <a:r>
              <a:t>Component 3-</a:t>
            </a:r>
          </a:p>
          <a:p>
            <a:pPr lvl="1" marL="640593" indent="-174707">
              <a:buSzPct val="100000"/>
              <a:buFont typeface="Arial"/>
              <a:buChar char="•"/>
            </a:pPr>
            <a:r>
              <a:t>Creating spontaneous conversation.</a:t>
            </a:r>
          </a:p>
          <a:p>
            <a:pPr lvl="1" marL="640593" indent="-174707">
              <a:buSzPct val="100000"/>
              <a:buFont typeface="Arial"/>
              <a:buChar char="•"/>
            </a:pPr>
            <a:r>
              <a:t>Creating student centered classroom.</a:t>
            </a:r>
          </a:p>
          <a:p>
            <a:pPr lvl="1" marL="640593" indent="-174707">
              <a:buSzPct val="100000"/>
              <a:buFont typeface="Arial"/>
              <a:buChar char="•"/>
            </a:pPr>
            <a:r>
              <a:t>Application of language learned in new and familiar contexts.</a:t>
            </a:r>
          </a:p>
          <a:p>
            <a:pPr lvl="1" marL="640593" indent="-174707">
              <a:buSzPct val="100000"/>
              <a:buFont typeface="Arial"/>
              <a:buChar char="•"/>
            </a:pPr>
          </a:p>
          <a:p>
            <a:pPr/>
            <a:r>
              <a:t> Finally, Component 4-</a:t>
            </a:r>
          </a:p>
          <a:p>
            <a:pPr lvl="1" marL="640593" indent="-174707">
              <a:buSzPct val="100000"/>
              <a:buFont typeface="Arial"/>
              <a:buChar char="•"/>
            </a:pPr>
            <a:r>
              <a:t>The use of common language to describe progress.</a:t>
            </a:r>
          </a:p>
          <a:p>
            <a:pPr lvl="1" marL="640593" indent="-174707">
              <a:buSzPct val="100000"/>
              <a:buFont typeface="Arial"/>
              <a:buChar char="•"/>
            </a:pPr>
            <a:r>
              <a:t>Students setting goals for themselves.</a:t>
            </a:r>
          </a:p>
          <a:p>
            <a:pPr lvl="1" marL="640593" indent="-174707">
              <a:buSzPct val="100000"/>
              <a:buFont typeface="Arial"/>
              <a:buChar char="•"/>
            </a:pPr>
            <a:r>
              <a:t>Goals informing learning opportunities.</a:t>
            </a: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40" name="Shape 240"/>
          <p:cNvSpPr/>
          <p:nvPr>
            <p:ph type="sldImg"/>
          </p:nvPr>
        </p:nvSpPr>
        <p:spPr>
          <a:prstGeom prst="rect">
            <a:avLst/>
          </a:prstGeom>
        </p:spPr>
        <p:txBody>
          <a:bodyPr/>
          <a:lstStyle/>
          <a:p>
            <a:pPr/>
          </a:p>
        </p:txBody>
      </p:sp>
      <p:sp>
        <p:nvSpPr>
          <p:cNvPr id="241" name="Shape 241"/>
          <p:cNvSpPr/>
          <p:nvPr>
            <p:ph type="body" sz="quarter" idx="1"/>
          </p:nvPr>
        </p:nvSpPr>
        <p:spPr>
          <a:prstGeom prst="rect">
            <a:avLst/>
          </a:prstGeom>
        </p:spPr>
        <p:txBody>
          <a:bodyPr/>
          <a:lstStyle/>
          <a:p>
            <a:pPr/>
          </a:p>
          <a:p>
            <a:pPr/>
            <a:r>
              <a:t>Les conseils scolaires ont eu une réponse très positive au continuum d’implantation. Voici quelques publications sur les médias sociaux qui décrivent l’utilisation de cet outil. </a:t>
            </a:r>
          </a:p>
          <a:p>
            <a:pPr/>
          </a:p>
          <a:p>
            <a:pPr/>
            <a:r>
              <a:t>Sur le site web des initiatives du CECR en Ontario, chacune des 4 composantes du continuum a été décomposée pour inclure les activités proposées par la province lors des séminaires provinciaux du CECR et peut être facilement adaptée aux besoins de votre conseil scolaire.</a:t>
            </a:r>
          </a:p>
          <a:p>
            <a:pPr/>
          </a:p>
          <a:p>
            <a:pPr/>
            <a:r>
              <a:t>Avez-vous remarqué les hashtags qu’ils ont utilisé?  Les voila.  On apprend beaucoup des autres… alors partageons notre travail!</a:t>
            </a:r>
          </a:p>
          <a:p>
            <a:pPr/>
          </a:p>
          <a:p>
            <a:pPr/>
            <a:r>
              <a:t>Le continuum est un outil efficace pour la collection et l’analyse des données des conseils scolaires.</a:t>
            </a:r>
          </a:p>
          <a:p>
            <a:pPr/>
          </a:p>
          <a:p>
            <a:pPr/>
            <a:r>
              <a:t>Comment pourriez-vous utiliser le continuum dans vos conseils scolaires pour appuyer le plan de FLS de votre conseil?</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04" name="Shape 104"/>
          <p:cNvSpPr/>
          <p:nvPr>
            <p:ph type="sldImg"/>
          </p:nvPr>
        </p:nvSpPr>
        <p:spPr>
          <a:prstGeom prst="rect">
            <a:avLst/>
          </a:prstGeom>
        </p:spPr>
        <p:txBody>
          <a:bodyPr/>
          <a:lstStyle/>
          <a:p>
            <a:pPr/>
          </a:p>
        </p:txBody>
      </p:sp>
      <p:sp>
        <p:nvSpPr>
          <p:cNvPr id="105" name="Shape 105"/>
          <p:cNvSpPr/>
          <p:nvPr>
            <p:ph type="body" sz="quarter" idx="1"/>
          </p:nvPr>
        </p:nvSpPr>
        <p:spPr>
          <a:prstGeom prst="rect">
            <a:avLst/>
          </a:prstGeom>
        </p:spPr>
        <p:txBody>
          <a:bodyPr/>
          <a:lstStyle/>
          <a:p>
            <a:pPr/>
            <a:r>
              <a:t>Kara</a:t>
            </a:r>
            <a:endParaRPr b="1"/>
          </a:p>
          <a:p>
            <a:pPr/>
          </a:p>
          <a:p>
            <a:pPr/>
            <a:r>
              <a:t>Recognition of traditional territory:</a:t>
            </a:r>
          </a:p>
          <a:p>
            <a:pPr/>
          </a:p>
          <a:p>
            <a:pPr/>
            <a:r>
              <a:t>Les villes ontariennes où nous nous trouvons sont situées sur les territoires traditionnels des peuples autochtones datant d’innombrables générations.</a:t>
            </a:r>
          </a:p>
          <a:p>
            <a:pPr/>
            <a:r>
              <a:t>Nous montrons notre respect pour les contributions de ces peuples autochtones et reconnaissons le rôle des traités dans ce qui est maintenant l’Ontario.</a:t>
            </a:r>
          </a:p>
          <a:p>
            <a:pPr/>
            <a:r>
              <a:t>Des centaines d’années suite à la signature des premiers traités, ils sont encore pertinents aujourd’hui. </a:t>
            </a:r>
          </a:p>
          <a:p>
            <a:pPr/>
            <a:r>
              <a:t>Reconnaissons la longue histoire des Premières Nations, des Métis et des Inuits en Ontario, et démontrons-leur respect aujourd’hui.</a:t>
            </a:r>
          </a:p>
          <a:p>
            <a:pPr/>
          </a:p>
          <a:p>
            <a:pPr/>
            <a:r>
              <a:t>Pause</a:t>
            </a:r>
          </a:p>
          <a:p>
            <a:pPr/>
          </a:p>
          <a:p>
            <a:pPr/>
            <a:r>
              <a:t> </a:t>
            </a: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45" name="Shape 245"/>
          <p:cNvSpPr/>
          <p:nvPr>
            <p:ph type="sldImg"/>
          </p:nvPr>
        </p:nvSpPr>
        <p:spPr>
          <a:prstGeom prst="rect">
            <a:avLst/>
          </a:prstGeom>
        </p:spPr>
        <p:txBody>
          <a:bodyPr/>
          <a:lstStyle/>
          <a:p>
            <a:pPr/>
          </a:p>
        </p:txBody>
      </p:sp>
      <p:sp>
        <p:nvSpPr>
          <p:cNvPr id="246" name="Shape 246"/>
          <p:cNvSpPr/>
          <p:nvPr>
            <p:ph type="body" sz="quarter" idx="1"/>
          </p:nvPr>
        </p:nvSpPr>
        <p:spPr>
          <a:prstGeom prst="rect">
            <a:avLst/>
          </a:prstGeom>
        </p:spPr>
        <p:txBody>
          <a:bodyPr/>
          <a:lstStyle/>
          <a:p>
            <a:pPr>
              <a:defRPr b="1"/>
            </a:pPr>
            <a:r>
              <a:t>Activit</a:t>
            </a:r>
            <a:r>
              <a:t>é 3</a:t>
            </a:r>
          </a:p>
          <a:p>
            <a:pPr>
              <a:defRPr b="1"/>
            </a:pPr>
          </a:p>
          <a:p>
            <a:pPr/>
            <a:r>
              <a:t>Brainstorm</a:t>
            </a:r>
          </a:p>
          <a:p>
            <a:pPr marL="232943" indent="-232943">
              <a:buSzPct val="100000"/>
              <a:buAutoNum type="arabicParenR" startAt="1"/>
            </a:pPr>
            <a:r>
              <a:t>How might you use the continuum to inform professional learning?</a:t>
            </a:r>
          </a:p>
          <a:p>
            <a:pPr marL="232943" indent="-232943">
              <a:buSzPct val="100000"/>
              <a:buAutoNum type="arabicParenR" startAt="1"/>
            </a:pPr>
            <a:r>
              <a:t>How might you use the continuum to inform your three year FSL plan?</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10" name="Shape 110"/>
          <p:cNvSpPr/>
          <p:nvPr>
            <p:ph type="sldImg"/>
          </p:nvPr>
        </p:nvSpPr>
        <p:spPr>
          <a:prstGeom prst="rect">
            <a:avLst/>
          </a:prstGeom>
        </p:spPr>
        <p:txBody>
          <a:bodyPr/>
          <a:lstStyle/>
          <a:p>
            <a:pPr/>
          </a:p>
        </p:txBody>
      </p:sp>
      <p:sp>
        <p:nvSpPr>
          <p:cNvPr id="111" name="Shape 111"/>
          <p:cNvSpPr/>
          <p:nvPr>
            <p:ph type="body" sz="quarter" idx="1"/>
          </p:nvPr>
        </p:nvSpPr>
        <p:spPr>
          <a:prstGeom prst="rect">
            <a:avLst/>
          </a:prstGeom>
        </p:spPr>
        <p:txBody>
          <a:bodyPr/>
          <a:lstStyle/>
          <a:p>
            <a:pPr/>
          </a:p>
          <a:p>
            <a:pPr/>
            <a:r>
              <a:t>Voici nos</a:t>
            </a:r>
            <a:r>
              <a:t> </a:t>
            </a:r>
            <a:r>
              <a:t>buts</a:t>
            </a:r>
            <a:r>
              <a:t> au </a:t>
            </a:r>
            <a:r>
              <a:t>cours de notre session aujourd’hui</a:t>
            </a:r>
            <a:r>
              <a:t>.</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14" name="Shape 114"/>
          <p:cNvSpPr/>
          <p:nvPr>
            <p:ph type="sldImg"/>
          </p:nvPr>
        </p:nvSpPr>
        <p:spPr>
          <a:prstGeom prst="rect">
            <a:avLst/>
          </a:prstGeom>
        </p:spPr>
        <p:txBody>
          <a:bodyPr/>
          <a:lstStyle/>
          <a:p>
            <a:pPr/>
          </a:p>
        </p:txBody>
      </p:sp>
      <p:sp>
        <p:nvSpPr>
          <p:cNvPr id="115" name="Shape 115"/>
          <p:cNvSpPr/>
          <p:nvPr>
            <p:ph type="body" sz="quarter" idx="1"/>
          </p:nvPr>
        </p:nvSpPr>
        <p:spPr>
          <a:prstGeom prst="rect">
            <a:avLst/>
          </a:prstGeom>
        </p:spPr>
        <p:txBody>
          <a:bodyPr/>
          <a:lstStyle/>
          <a:p>
            <a:pPr/>
          </a:p>
          <a:p>
            <a:pPr/>
            <a:r>
              <a:t>Nous sommes réunis aujourd’hui afin de s’assurer que vous connaissez mieux le CECR,  le DELF et le Centre DELF de l’Ontario.  Maintenant en Ontario tous les conseils scolaires (60) emploient le CECR en suivant le curriculum FLS, en recevant les fonds OLE, et pour les activités régionales et provinciales.  </a:t>
            </a:r>
          </a:p>
          <a:p>
            <a:pPr/>
          </a:p>
          <a:p>
            <a:pPr/>
            <a:r>
              <a:t>En plus, il y a plusieurs conseils scolaires en Ontario qui choisissent de participer au DELF au mois de mai, alors il se peut vraiment que vous serez en charge de ces sessions, et vous vous poserez  des questions.  Voici l’occasion de partager des questions au sujet du CECR ou le DELF, en profitant des connaissances à travers l’Ontario. </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22" name="Shape 122"/>
          <p:cNvSpPr/>
          <p:nvPr>
            <p:ph type="sldImg"/>
          </p:nvPr>
        </p:nvSpPr>
        <p:spPr>
          <a:prstGeom prst="rect">
            <a:avLst/>
          </a:prstGeom>
        </p:spPr>
        <p:txBody>
          <a:bodyPr/>
          <a:lstStyle/>
          <a:p>
            <a:pPr/>
          </a:p>
        </p:txBody>
      </p:sp>
      <p:sp>
        <p:nvSpPr>
          <p:cNvPr id="123" name="Shape 123"/>
          <p:cNvSpPr/>
          <p:nvPr>
            <p:ph type="body" sz="quarter" idx="1"/>
          </p:nvPr>
        </p:nvSpPr>
        <p:spPr>
          <a:prstGeom prst="rect">
            <a:avLst/>
          </a:prstGeom>
        </p:spPr>
        <p:txBody>
          <a:bodyPr/>
          <a:lstStyle/>
          <a:p>
            <a:pPr/>
          </a:p>
          <a:p>
            <a:pPr/>
            <a:r>
              <a:t>Reconnaissez-vous les livres qui se trouvent à l’écran? </a:t>
            </a:r>
            <a:br/>
            <a:r>
              <a:t>En tant que responsable du FLS, vous avez entendu parler du Cadre européen commun de référence ou du CECR. Mais qu'est-ce que c'est? Pourquoi est-ce important pour les apprenants de français langue seconde?</a:t>
            </a:r>
            <a:br/>
            <a:r>
              <a:t> </a:t>
            </a:r>
            <a:br/>
            <a:r>
              <a:t>Nos apprenants possèdent les différents niveaux de capacité linguistique, mais les opinions sur le niveau de langue peuvent être assez subjectives. Il doit exister un moyen objectif clair de décrire les compétences linguistiques. C'est ce que prévoit le CECR.</a:t>
            </a:r>
            <a:br/>
            <a:br/>
            <a:r>
              <a:t>En Ontario, le CECR présente un cadre fondé sur la recherche qui propose une description commune de la compétence d’une langue seconde.</a:t>
            </a:r>
          </a:p>
          <a:p>
            <a:pPr/>
          </a:p>
          <a:p>
            <a:pPr/>
            <a:r>
              <a:t>Comme toujours, le curriculum de l’Ontario est le document par lequel nous évaluons nos étudiants. Les enseignants de FLS utilisent les documents de politique du curriculum et la grille d’évaluation du rendement  pour planifier, enseigner et évaluer.</a:t>
            </a:r>
            <a:br/>
            <a:br/>
            <a:r>
              <a:t>Le CECR n’est ni un plan de cours ni un programme cadre; c’est un outil qui décrit les compétences nécessaires aux apprenants de langue seconde pour pouvoir communiquer efficacement. Il est organisé en six niveaux de compétences.</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33" name="Shape 133"/>
          <p:cNvSpPr/>
          <p:nvPr>
            <p:ph type="sldImg"/>
          </p:nvPr>
        </p:nvSpPr>
        <p:spPr>
          <a:prstGeom prst="rect">
            <a:avLst/>
          </a:prstGeom>
        </p:spPr>
        <p:txBody>
          <a:bodyPr/>
          <a:lstStyle/>
          <a:p>
            <a:pPr/>
          </a:p>
        </p:txBody>
      </p:sp>
      <p:sp>
        <p:nvSpPr>
          <p:cNvPr id="134" name="Shape 134"/>
          <p:cNvSpPr/>
          <p:nvPr>
            <p:ph type="body" sz="quarter" idx="1"/>
          </p:nvPr>
        </p:nvSpPr>
        <p:spPr>
          <a:prstGeom prst="rect">
            <a:avLst/>
          </a:prstGeom>
        </p:spPr>
        <p:txBody>
          <a:bodyPr/>
          <a:lstStyle/>
          <a:p>
            <a:pPr/>
          </a:p>
          <a:p>
            <a:pPr/>
            <a:r>
              <a:t>Les 6 niveaux décrivent les compétences de l'apprenant en langue seconde dans cinq domaines: production orale, interaction orale, écoute, lecture et écriture. En outre, elles sont décrites en termes d’énoncés «Je peux».</a:t>
            </a:r>
          </a:p>
          <a:p>
            <a:pPr/>
            <a:r>
              <a:t>*Dans les écoles ontariennes, nous nous concentrons sur les niveaux A1 à B2.  </a:t>
            </a:r>
          </a:p>
          <a:p>
            <a:pPr/>
          </a:p>
          <a:p>
            <a:pPr/>
          </a:p>
          <a:p>
            <a:pPr/>
            <a:r>
              <a:t>Basé sur les résultats de la participation du DELF de l’année 2018 en Ontario, au palier secondaire,  plusieurs étudiant(e)s en 12ème année  en FLS  se sont autoévalués au niveau B1 par rapport aux passations DELF.</a:t>
            </a:r>
          </a:p>
          <a:p>
            <a:pPr/>
            <a:r>
              <a:t>* Et en immersion, plusieurs se sont évalués au B2.</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42" name="Shape 142"/>
          <p:cNvSpPr/>
          <p:nvPr>
            <p:ph type="sldImg"/>
          </p:nvPr>
        </p:nvSpPr>
        <p:spPr>
          <a:prstGeom prst="rect">
            <a:avLst/>
          </a:prstGeom>
        </p:spPr>
        <p:txBody>
          <a:bodyPr/>
          <a:lstStyle/>
          <a:p>
            <a:pPr/>
          </a:p>
        </p:txBody>
      </p:sp>
      <p:sp>
        <p:nvSpPr>
          <p:cNvPr id="143" name="Shape 143"/>
          <p:cNvSpPr/>
          <p:nvPr>
            <p:ph type="body" sz="quarter" idx="1"/>
          </p:nvPr>
        </p:nvSpPr>
        <p:spPr>
          <a:prstGeom prst="rect">
            <a:avLst/>
          </a:prstGeom>
        </p:spPr>
        <p:txBody>
          <a:bodyPr/>
          <a:lstStyle/>
          <a:p>
            <a:pPr/>
            <a:r>
              <a:t>Voici une description simplifiée pour vous donner une idée des niveaux. </a:t>
            </a:r>
            <a:br/>
            <a:br/>
            <a:endParaRPr b="1"/>
          </a:p>
          <a:p>
            <a:pPr>
              <a:defRPr b="1"/>
            </a:pPr>
            <a:r>
              <a:t>Au niveau A1, </a:t>
            </a:r>
            <a:r>
              <a:rPr b="0"/>
              <a:t>les étudiants peuvent comprendre et utiliser des expressions très simples pour satisfaire des besoins concrets. Ils peuvent se présenter et poser des questions aux autres sur leurs données personnelles. Ils peuvent interagir simplement tant que l'autre personne parle lentement et distinctement.</a:t>
            </a:r>
            <a:br>
              <a:rPr b="0"/>
            </a:br>
            <a:br>
              <a:rPr b="0"/>
            </a:br>
            <a:r>
              <a:t>Au niveau A2</a:t>
            </a:r>
            <a:r>
              <a:rPr b="0"/>
              <a:t>, les étudiants peuvent comprendre les expressions fréquemment utilisées dans la plupart des domaines intermédiaires tels que les achats, la famille, l’emploi, etc.</a:t>
            </a:r>
            <a:br>
              <a:rPr b="0"/>
            </a:br>
            <a:br>
              <a:rPr b="0"/>
            </a:br>
            <a:r>
              <a:t>Au niveau B1, </a:t>
            </a:r>
            <a:r>
              <a:rPr b="0"/>
              <a:t>les élèves comprennent les points essentiels à la famille, au travail, à l’école ou aux loisirs.</a:t>
            </a:r>
            <a:br>
              <a:rPr b="0"/>
            </a:br>
            <a:r>
              <a:rPr b="0"/>
              <a:t>Ils peuvent gérer la plupart des situations de voyage où la langue est parlée et créer des textes simples sur des sujets d’intérêt personnel. Ils peuvent décrire des expériences, des événements, des rêves et des ambitions, ainsi que des opinions ou des projets.</a:t>
            </a:r>
            <a:br>
              <a:rPr b="0"/>
            </a:br>
            <a:br>
              <a:rPr b="0"/>
            </a:br>
            <a:r>
              <a:t>Enfin, au niveau B2</a:t>
            </a:r>
            <a:r>
              <a:rPr b="0"/>
              <a:t>, les étudiants comprennent les idées principales d’un texte complexe. Ils peuvent interagir spontanément sans trop de contraintes pour l'apprenant ou le locuteur natif. Ils peuvent produire un texte détaillé sur beaucoup de sujets. C’est ce niveau que nous souhaitons que nos élèves de l’Ontario atteignent d’ici jusqu’a la fin de de leurs études de FLS en 12 e année.</a:t>
            </a:r>
            <a:br>
              <a:rPr b="0"/>
            </a:br>
            <a:br>
              <a:rPr b="0"/>
            </a:br>
            <a:r>
              <a:rPr b="0" i="1"/>
              <a:t>Il est important de noter qu’il n’existe aucune corrélation entre les niveaux de maîtrise du CECR et le niveau scolaire. Il n’existe pas non plus de corrélation entre les niveaux du CECR et le grille d’évaluation. Les apprenants utilisent les descripteurs du CECR pour les aider à identifier leur niveau de compétence actuel et à se fixer des objectifs pour progresser. </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47" name="Shape 147"/>
          <p:cNvSpPr/>
          <p:nvPr>
            <p:ph type="sldImg"/>
          </p:nvPr>
        </p:nvSpPr>
        <p:spPr>
          <a:prstGeom prst="rect">
            <a:avLst/>
          </a:prstGeom>
        </p:spPr>
        <p:txBody>
          <a:bodyPr/>
          <a:lstStyle/>
          <a:p>
            <a:pPr/>
          </a:p>
        </p:txBody>
      </p:sp>
      <p:sp>
        <p:nvSpPr>
          <p:cNvPr id="148" name="Shape 148"/>
          <p:cNvSpPr/>
          <p:nvPr>
            <p:ph type="body" sz="quarter" idx="1"/>
          </p:nvPr>
        </p:nvSpPr>
        <p:spPr>
          <a:prstGeom prst="rect">
            <a:avLst/>
          </a:prstGeom>
        </p:spPr>
        <p:txBody>
          <a:bodyPr/>
          <a:lstStyle/>
          <a:p>
            <a:pPr>
              <a:defRPr b="1"/>
            </a:pPr>
            <a:r>
              <a:t>Activity 1: Descriptions des niveaux du CECR/descriptions of the CEFR levels</a:t>
            </a:r>
          </a:p>
          <a:p>
            <a:pPr/>
            <a:r>
              <a:t>(use global and English scales)</a:t>
            </a:r>
          </a:p>
          <a:p>
            <a:pPr/>
          </a:p>
          <a:p>
            <a:pPr/>
            <a:r>
              <a:t>En anglais, ou en francais-</a:t>
            </a:r>
          </a:p>
          <a:p>
            <a:pPr/>
          </a:p>
          <a:p>
            <a:pPr/>
            <a:r>
              <a:t>Quels sont les mots clés pour chaque niveau? </a:t>
            </a:r>
          </a:p>
          <a:p>
            <a:pPr/>
            <a:r>
              <a:t>Que remarquez-vous en générale?  ?</a:t>
            </a:r>
          </a:p>
          <a:p>
            <a:pPr/>
          </a:p>
          <a:p>
            <a:pPr/>
            <a:r>
              <a:t>What are the key words for each level? </a:t>
            </a:r>
          </a:p>
          <a:p>
            <a:pPr/>
            <a:r>
              <a:t>What is the relationship?  (speech acts, asset based, progression)</a:t>
            </a:r>
          </a:p>
          <a:p>
            <a:pPr/>
          </a:p>
          <a:p>
            <a:p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63" name="Shape 163"/>
          <p:cNvSpPr/>
          <p:nvPr>
            <p:ph type="sldImg"/>
          </p:nvPr>
        </p:nvSpPr>
        <p:spPr>
          <a:prstGeom prst="rect">
            <a:avLst/>
          </a:prstGeom>
        </p:spPr>
        <p:txBody>
          <a:bodyPr/>
          <a:lstStyle/>
          <a:p>
            <a:pPr/>
          </a:p>
        </p:txBody>
      </p:sp>
      <p:sp>
        <p:nvSpPr>
          <p:cNvPr id="164" name="Shape 164"/>
          <p:cNvSpPr/>
          <p:nvPr>
            <p:ph type="body" sz="quarter" idx="1"/>
          </p:nvPr>
        </p:nvSpPr>
        <p:spPr>
          <a:prstGeom prst="rect">
            <a:avLst/>
          </a:prstGeom>
        </p:spPr>
        <p:txBody>
          <a:bodyPr/>
          <a:lstStyle/>
          <a:p>
            <a:pPr/>
          </a:p>
          <a:p>
            <a:pPr/>
            <a:r>
              <a:t>Faîtes-vous partie du projet DELF cette année?</a:t>
            </a:r>
          </a:p>
          <a:p>
            <a:pPr/>
            <a:r>
              <a:t>Alors discutons de cet examen…</a:t>
            </a:r>
          </a:p>
          <a:p>
            <a:pPr/>
          </a:p>
          <a:p>
            <a:pPr/>
            <a:r>
              <a:t>Le DELF (Diplôme d'Etudes en Langue Française) est un titre officiel livré par le ministère français de l'Education nationale pour certifier la compétence des candidats étrangers en langue française. Ces certificats sont valables à vie. </a:t>
            </a:r>
          </a:p>
          <a:p>
            <a:pPr/>
          </a:p>
          <a:p>
            <a:pPr defTabSz="931774"/>
            <a:r>
              <a:t>*Le test est évalué par des correcteurs- examinateurs certifiés, qui sont des enseignant(e)s formées spécifiquement à cette tâche.  </a:t>
            </a:r>
            <a:r>
              <a:rPr>
                <a:solidFill>
                  <a:srgbClr val="FFFF00"/>
                </a:solidFill>
              </a:rPr>
              <a:t>Les sessions d’habilitation de correcteurs examinateurs se passent partout en Ontario. Mais, ce ne sont que les formateurs qui sont autorisés à animer ces sessions d’habilitation. </a:t>
            </a:r>
            <a:r>
              <a:t>L'une des règles importantes de l’examen est que les enseignants (es) ne peuvent pas évaluer leurs propres élèves.</a:t>
            </a:r>
            <a:endParaRPr>
              <a:solidFill>
                <a:srgbClr val="FFFF00"/>
              </a:solidFill>
            </a:endParaRPr>
          </a:p>
          <a:p>
            <a:pPr>
              <a:defRPr>
                <a:solidFill>
                  <a:srgbClr val="FFFF00"/>
                </a:solidFill>
              </a:defRPr>
            </a:pPr>
          </a:p>
          <a:p>
            <a:pPr>
              <a:defRPr>
                <a:solidFill>
                  <a:srgbClr val="FFFF00"/>
                </a:solidFill>
              </a:defRPr>
            </a:pPr>
            <a:r>
              <a:t>Il existe des formateurs dans chaque région de l’Ontario. Si vous voulez avoir ou participer à une session d’habilitation de correcteurs-examinateurs, il faut avoir une discussion dans votre région afin de déterminer s’il y aurait l’occasion d’offrir une session.  </a:t>
            </a:r>
          </a:p>
          <a:p>
            <a:pPr>
              <a:defRPr b="1"/>
            </a:pPr>
          </a:p>
          <a:p>
            <a:pPr>
              <a:defRPr b="1"/>
            </a:pPr>
            <a:r>
              <a:t>Les examens DELF  et les sessions d’habilitation sont gérés par des centres DELF.</a:t>
            </a:r>
          </a:p>
          <a:p>
            <a:pPr>
              <a:defRPr b="1"/>
            </a:pPr>
          </a:p>
          <a:p>
            <a:pPr>
              <a:defRPr b="1"/>
            </a:pPr>
            <a:r>
              <a:t>*C’est le Ministère de L’Education Nationale en France qui coordonnent l’administration des examens avec l’appui du *Centre international d’études pédagogiques (CIEP) qui se trouve en France.</a:t>
            </a:r>
          </a:p>
          <a:p>
            <a:pPr>
              <a:defRPr b="1"/>
            </a:pPr>
          </a:p>
          <a:p>
            <a:pPr>
              <a:defRPr b="1"/>
            </a:pPr>
            <a:r>
              <a:t>Alors, si je n’étais pas un formateur, et il y avait des enseignant.es qui voudraient devenir correcteurs, je me renseignerais auprès d’un formateur pour voir si elle ou il pourrait animer une session selon les conditions de CIEP.  Je ne peux pas former les correcteurs moi-même.  D’habitude, cette discussion se passerait pendant une rencontre régionale du CECR ou en communication avec le centre DELF Ontario. </a:t>
            </a:r>
          </a:p>
          <a:p>
            <a:pPr/>
          </a:p>
          <a:p>
            <a:pPr/>
            <a:r>
              <a:t>Nous allons maintenant écouter une courte clip qui expliquera ce que c’est le DELF du point de vue d’un conseil scolaire, et ses étudiant(e)s. Écouter comment ces élèves perçoivent le test et son importance</a:t>
            </a:r>
            <a:r>
              <a:t>.</a:t>
            </a:r>
          </a:p>
          <a:p>
            <a:pPr/>
          </a:p>
          <a:p>
            <a:pPr>
              <a:defRPr b="1" u="sng"/>
            </a:pPr>
            <a:r>
              <a:t>****Video to describe the parts/candidate testimonials </a:t>
            </a:r>
            <a:r>
              <a:rPr b="0" u="none"/>
              <a:t>(5:35)    </a:t>
            </a:r>
            <a:endParaRPr b="0" u="none"/>
          </a:p>
          <a:p>
            <a:pPr/>
          </a:p>
          <a:p>
            <a:pPr/>
            <a:r>
              <a:t>https://delf-dalf.ambafrance-ca.org/candidate-testimonials </a:t>
            </a:r>
          </a:p>
          <a:p>
            <a:pPr/>
          </a:p>
        </p:txBody>
      </p:sp>
    </p:spTree>
  </p:cSld>
  <p:clrMapOvr>
    <a:masterClrMapping/>
  </p:clrMapOvr>
</p:note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itle" showMasterSp="1" showMasterPhAnim="1">
  <p:cSld name="Title Slide">
    <p:spTree>
      <p:nvGrpSpPr>
        <p:cNvPr id="1" name=""/>
        <p:cNvGrpSpPr/>
        <p:nvPr/>
      </p:nvGrpSpPr>
      <p:grpSpPr>
        <a:xfrm>
          <a:off x="0" y="0"/>
          <a:ext cx="0" cy="0"/>
          <a:chOff x="0" y="0"/>
          <a:chExt cx="0" cy="0"/>
        </a:xfrm>
      </p:grpSpPr>
      <p:sp>
        <p:nvSpPr>
          <p:cNvPr id="11" name="Title Text"/>
          <p:cNvSpPr txBox="1"/>
          <p:nvPr>
            <p:ph type="title"/>
          </p:nvPr>
        </p:nvSpPr>
        <p:spPr>
          <a:xfrm>
            <a:off x="1524000" y="1122362"/>
            <a:ext cx="9144000" cy="2387601"/>
          </a:xfrm>
          <a:prstGeom prst="rect">
            <a:avLst/>
          </a:prstGeom>
        </p:spPr>
        <p:txBody>
          <a:bodyPr anchor="b"/>
          <a:lstStyle>
            <a:lvl1pPr algn="ctr">
              <a:defRPr sz="6000"/>
            </a:lvl1pPr>
          </a:lstStyle>
          <a:p>
            <a:pPr/>
            <a:r>
              <a:t>Title Text</a:t>
            </a:r>
          </a:p>
        </p:txBody>
      </p:sp>
      <p:sp>
        <p:nvSpPr>
          <p:cNvPr id="12" name="Body Level One…"/>
          <p:cNvSpPr txBox="1"/>
          <p:nvPr>
            <p:ph type="body" sz="quarter" idx="1"/>
          </p:nvPr>
        </p:nvSpPr>
        <p:spPr>
          <a:xfrm>
            <a:off x="1524000" y="3602037"/>
            <a:ext cx="9144000" cy="1655763"/>
          </a:xfrm>
          <a:prstGeom prst="rect">
            <a:avLst/>
          </a:prstGeom>
        </p:spPr>
        <p:txBody>
          <a:bodyPr/>
          <a:lstStyle>
            <a:lvl1pPr marL="0" indent="0" algn="ctr">
              <a:buSzTx/>
              <a:buFontTx/>
              <a:buNone/>
              <a:defRPr sz="2400"/>
            </a:lvl1pPr>
            <a:lvl2pPr marL="0" indent="457200" algn="ctr">
              <a:buSzTx/>
              <a:buFontTx/>
              <a:buNone/>
              <a:defRPr sz="2400"/>
            </a:lvl2pPr>
            <a:lvl3pPr marL="0" indent="914400" algn="ctr">
              <a:buSzTx/>
              <a:buFontTx/>
              <a:buNone/>
              <a:defRPr sz="2400"/>
            </a:lvl3pPr>
            <a:lvl4pPr marL="0" indent="1371600" algn="ctr">
              <a:buSzTx/>
              <a:buFontTx/>
              <a:buNone/>
              <a:defRPr sz="2400"/>
            </a:lvl4pPr>
            <a:lvl5pPr marL="0" indent="1828800" algn="ctr">
              <a:buSzTx/>
              <a:buFontTx/>
              <a:buNone/>
              <a:defRPr sz="2400"/>
            </a:lvl5pPr>
          </a:lstStyle>
          <a:p>
            <a:pPr/>
            <a:r>
              <a:t>Body Level One</a:t>
            </a:r>
          </a:p>
          <a:p>
            <a:pPr lvl="1"/>
            <a:r>
              <a:t>Body Level Two</a:t>
            </a:r>
          </a:p>
          <a:p>
            <a:pPr lvl="2"/>
            <a:r>
              <a:t>Body Level Three</a:t>
            </a:r>
          </a:p>
          <a:p>
            <a:pPr lvl="3"/>
            <a:r>
              <a:t>Body Level Four</a:t>
            </a:r>
          </a:p>
          <a:p>
            <a:pPr lvl="4"/>
            <a:r>
              <a:t>Body Level Five</a:t>
            </a:r>
          </a:p>
        </p:txBody>
      </p:sp>
      <p:sp>
        <p:nvSpPr>
          <p:cNvPr id="13"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and Content">
    <p:spTree>
      <p:nvGrpSpPr>
        <p:cNvPr id="1" name=""/>
        <p:cNvGrpSpPr/>
        <p:nvPr/>
      </p:nvGrpSpPr>
      <p:grpSpPr>
        <a:xfrm>
          <a:off x="0" y="0"/>
          <a:ext cx="0" cy="0"/>
          <a:chOff x="0" y="0"/>
          <a:chExt cx="0" cy="0"/>
        </a:xfrm>
      </p:grpSpPr>
      <p:sp>
        <p:nvSpPr>
          <p:cNvPr id="20" name="Title Text"/>
          <p:cNvSpPr txBox="1"/>
          <p:nvPr>
            <p:ph type="title"/>
          </p:nvPr>
        </p:nvSpPr>
        <p:spPr>
          <a:prstGeom prst="rect">
            <a:avLst/>
          </a:prstGeom>
        </p:spPr>
        <p:txBody>
          <a:bodyPr/>
          <a:lstStyle/>
          <a:p>
            <a:pPr/>
            <a:r>
              <a:t>Title Text</a:t>
            </a:r>
          </a:p>
        </p:txBody>
      </p:sp>
      <p:sp>
        <p:nvSpPr>
          <p:cNvPr id="21" name="Body Level One…"/>
          <p:cNvSpPr txBox="1"/>
          <p:nvPr>
            <p:ph type="body" idx="1"/>
          </p:nvPr>
        </p:nvSpPr>
        <p:spPr>
          <a:prstGeom prst="rect">
            <a:avLst/>
          </a:prstGeom>
        </p:spPr>
        <p:txBody>
          <a:bodyPr/>
          <a:lstStyle/>
          <a:p>
            <a:pPr/>
            <a:r>
              <a:t>Body Level One</a:t>
            </a:r>
          </a:p>
          <a:p>
            <a:pPr lvl="1"/>
            <a:r>
              <a:t>Body Level Two</a:t>
            </a:r>
          </a:p>
          <a:p>
            <a:pPr lvl="2"/>
            <a:r>
              <a:t>Body Level Three</a:t>
            </a:r>
          </a:p>
          <a:p>
            <a:pPr lvl="3"/>
            <a:r>
              <a:t>Body Level Four</a:t>
            </a:r>
          </a:p>
          <a:p>
            <a:pPr lvl="4"/>
            <a:r>
              <a:t>Body Level Five</a:t>
            </a:r>
          </a:p>
        </p:txBody>
      </p:sp>
      <p:sp>
        <p:nvSpPr>
          <p:cNvPr id="22"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3.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Section Header">
    <p:spTree>
      <p:nvGrpSpPr>
        <p:cNvPr id="1" name=""/>
        <p:cNvGrpSpPr/>
        <p:nvPr/>
      </p:nvGrpSpPr>
      <p:grpSpPr>
        <a:xfrm>
          <a:off x="0" y="0"/>
          <a:ext cx="0" cy="0"/>
          <a:chOff x="0" y="0"/>
          <a:chExt cx="0" cy="0"/>
        </a:xfrm>
      </p:grpSpPr>
      <p:sp>
        <p:nvSpPr>
          <p:cNvPr id="29" name="Title Text"/>
          <p:cNvSpPr txBox="1"/>
          <p:nvPr>
            <p:ph type="title"/>
          </p:nvPr>
        </p:nvSpPr>
        <p:spPr>
          <a:xfrm>
            <a:off x="831850" y="1709738"/>
            <a:ext cx="10515600" cy="2852737"/>
          </a:xfrm>
          <a:prstGeom prst="rect">
            <a:avLst/>
          </a:prstGeom>
        </p:spPr>
        <p:txBody>
          <a:bodyPr anchor="b"/>
          <a:lstStyle>
            <a:lvl1pPr>
              <a:defRPr sz="6000"/>
            </a:lvl1pPr>
          </a:lstStyle>
          <a:p>
            <a:pPr/>
            <a:r>
              <a:t>Title Text</a:t>
            </a:r>
          </a:p>
        </p:txBody>
      </p:sp>
      <p:sp>
        <p:nvSpPr>
          <p:cNvPr id="30" name="Body Level One…"/>
          <p:cNvSpPr txBox="1"/>
          <p:nvPr>
            <p:ph type="body" sz="quarter" idx="1"/>
          </p:nvPr>
        </p:nvSpPr>
        <p:spPr>
          <a:xfrm>
            <a:off x="831850" y="4589462"/>
            <a:ext cx="10515600" cy="1500188"/>
          </a:xfrm>
          <a:prstGeom prst="rect">
            <a:avLst/>
          </a:prstGeom>
        </p:spPr>
        <p:txBody>
          <a:bodyPr/>
          <a:lstStyle>
            <a:lvl1pPr marL="0" indent="0">
              <a:buSzTx/>
              <a:buFontTx/>
              <a:buNone/>
              <a:defRPr sz="2400">
                <a:solidFill>
                  <a:srgbClr val="888888"/>
                </a:solidFill>
              </a:defRPr>
            </a:lvl1pPr>
            <a:lvl2pPr marL="0" indent="457200">
              <a:buSzTx/>
              <a:buFontTx/>
              <a:buNone/>
              <a:defRPr sz="2400">
                <a:solidFill>
                  <a:srgbClr val="888888"/>
                </a:solidFill>
              </a:defRPr>
            </a:lvl2pPr>
            <a:lvl3pPr marL="0" indent="914400">
              <a:buSzTx/>
              <a:buFontTx/>
              <a:buNone/>
              <a:defRPr sz="2400">
                <a:solidFill>
                  <a:srgbClr val="888888"/>
                </a:solidFill>
              </a:defRPr>
            </a:lvl3pPr>
            <a:lvl4pPr marL="0" indent="1371600">
              <a:buSzTx/>
              <a:buFontTx/>
              <a:buNone/>
              <a:defRPr sz="2400">
                <a:solidFill>
                  <a:srgbClr val="888888"/>
                </a:solidFill>
              </a:defRPr>
            </a:lvl4pPr>
            <a:lvl5pPr marL="0" indent="1828800">
              <a:buSzTx/>
              <a:buFontTx/>
              <a:buNone/>
              <a:defRPr sz="2400">
                <a:solidFill>
                  <a:srgbClr val="888888"/>
                </a:solidFill>
              </a:defRPr>
            </a:lvl5pPr>
          </a:lstStyle>
          <a:p>
            <a:pPr/>
            <a:r>
              <a:t>Body Level One</a:t>
            </a:r>
          </a:p>
          <a:p>
            <a:pPr lvl="1"/>
            <a:r>
              <a:t>Body Level Two</a:t>
            </a:r>
          </a:p>
          <a:p>
            <a:pPr lvl="2"/>
            <a:r>
              <a:t>Body Level Three</a:t>
            </a:r>
          </a:p>
          <a:p>
            <a:pPr lvl="3"/>
            <a:r>
              <a:t>Body Level Four</a:t>
            </a:r>
          </a:p>
          <a:p>
            <a:pPr lvl="4"/>
            <a:r>
              <a:t>Body Level Five</a:t>
            </a:r>
          </a:p>
        </p:txBody>
      </p:sp>
      <p:sp>
        <p:nvSpPr>
          <p:cNvPr id="31"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4.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wo Content">
    <p:spTree>
      <p:nvGrpSpPr>
        <p:cNvPr id="1" name=""/>
        <p:cNvGrpSpPr/>
        <p:nvPr/>
      </p:nvGrpSpPr>
      <p:grpSpPr>
        <a:xfrm>
          <a:off x="0" y="0"/>
          <a:ext cx="0" cy="0"/>
          <a:chOff x="0" y="0"/>
          <a:chExt cx="0" cy="0"/>
        </a:xfrm>
      </p:grpSpPr>
      <p:sp>
        <p:nvSpPr>
          <p:cNvPr id="38" name="Title Text"/>
          <p:cNvSpPr txBox="1"/>
          <p:nvPr>
            <p:ph type="title"/>
          </p:nvPr>
        </p:nvSpPr>
        <p:spPr>
          <a:prstGeom prst="rect">
            <a:avLst/>
          </a:prstGeom>
        </p:spPr>
        <p:txBody>
          <a:bodyPr/>
          <a:lstStyle/>
          <a:p>
            <a:pPr/>
            <a:r>
              <a:t>Title Text</a:t>
            </a:r>
          </a:p>
        </p:txBody>
      </p:sp>
      <p:sp>
        <p:nvSpPr>
          <p:cNvPr id="39" name="Body Level One…"/>
          <p:cNvSpPr txBox="1"/>
          <p:nvPr>
            <p:ph type="body" sz="half" idx="1"/>
          </p:nvPr>
        </p:nvSpPr>
        <p:spPr>
          <a:xfrm>
            <a:off x="838200" y="1825625"/>
            <a:ext cx="5181600" cy="4351338"/>
          </a:xfrm>
          <a:prstGeom prst="rect">
            <a:avLst/>
          </a:prstGeom>
        </p:spPr>
        <p:txBody>
          <a:bodyPr/>
          <a:lstStyle/>
          <a:p>
            <a:pPr/>
            <a:r>
              <a:t>Body Level One</a:t>
            </a:r>
          </a:p>
          <a:p>
            <a:pPr lvl="1"/>
            <a:r>
              <a:t>Body Level Two</a:t>
            </a:r>
          </a:p>
          <a:p>
            <a:pPr lvl="2"/>
            <a:r>
              <a:t>Body Level Three</a:t>
            </a:r>
          </a:p>
          <a:p>
            <a:pPr lvl="3"/>
            <a:r>
              <a:t>Body Level Four</a:t>
            </a:r>
          </a:p>
          <a:p>
            <a:pPr lvl="4"/>
            <a:r>
              <a:t>Body Level Five</a:t>
            </a:r>
          </a:p>
        </p:txBody>
      </p:sp>
      <p:sp>
        <p:nvSpPr>
          <p:cNvPr id="40"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5.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Comparison">
    <p:spTree>
      <p:nvGrpSpPr>
        <p:cNvPr id="1" name=""/>
        <p:cNvGrpSpPr/>
        <p:nvPr/>
      </p:nvGrpSpPr>
      <p:grpSpPr>
        <a:xfrm>
          <a:off x="0" y="0"/>
          <a:ext cx="0" cy="0"/>
          <a:chOff x="0" y="0"/>
          <a:chExt cx="0" cy="0"/>
        </a:xfrm>
      </p:grpSpPr>
      <p:sp>
        <p:nvSpPr>
          <p:cNvPr id="47" name="Title Text"/>
          <p:cNvSpPr txBox="1"/>
          <p:nvPr>
            <p:ph type="title"/>
          </p:nvPr>
        </p:nvSpPr>
        <p:spPr>
          <a:xfrm>
            <a:off x="839787" y="365125"/>
            <a:ext cx="10515601" cy="1325563"/>
          </a:xfrm>
          <a:prstGeom prst="rect">
            <a:avLst/>
          </a:prstGeom>
        </p:spPr>
        <p:txBody>
          <a:bodyPr/>
          <a:lstStyle/>
          <a:p>
            <a:pPr/>
            <a:r>
              <a:t>Title Text</a:t>
            </a:r>
          </a:p>
        </p:txBody>
      </p:sp>
      <p:sp>
        <p:nvSpPr>
          <p:cNvPr id="48" name="Body Level One…"/>
          <p:cNvSpPr txBox="1"/>
          <p:nvPr>
            <p:ph type="body" sz="quarter" idx="1"/>
          </p:nvPr>
        </p:nvSpPr>
        <p:spPr>
          <a:xfrm>
            <a:off x="839787" y="1681163"/>
            <a:ext cx="5157789" cy="823913"/>
          </a:xfrm>
          <a:prstGeom prst="rect">
            <a:avLst/>
          </a:prstGeom>
        </p:spPr>
        <p:txBody>
          <a:bodyPr anchor="b"/>
          <a:lstStyle>
            <a:lvl1pPr marL="0" indent="0">
              <a:buSzTx/>
              <a:buFontTx/>
              <a:buNone/>
              <a:defRPr b="1" sz="2400"/>
            </a:lvl1pPr>
            <a:lvl2pPr marL="0" indent="457200">
              <a:buSzTx/>
              <a:buFontTx/>
              <a:buNone/>
              <a:defRPr b="1" sz="2400"/>
            </a:lvl2pPr>
            <a:lvl3pPr marL="0" indent="914400">
              <a:buSzTx/>
              <a:buFontTx/>
              <a:buNone/>
              <a:defRPr b="1" sz="2400"/>
            </a:lvl3pPr>
            <a:lvl4pPr marL="0" indent="1371600">
              <a:buSzTx/>
              <a:buFontTx/>
              <a:buNone/>
              <a:defRPr b="1" sz="2400"/>
            </a:lvl4pPr>
            <a:lvl5pPr marL="0" indent="1828800">
              <a:buSzTx/>
              <a:buFontTx/>
              <a:buNone/>
              <a:defRPr b="1" sz="2400"/>
            </a:lvl5pPr>
          </a:lstStyle>
          <a:p>
            <a:pPr/>
            <a:r>
              <a:t>Body Level One</a:t>
            </a:r>
          </a:p>
          <a:p>
            <a:pPr lvl="1"/>
            <a:r>
              <a:t>Body Level Two</a:t>
            </a:r>
          </a:p>
          <a:p>
            <a:pPr lvl="2"/>
            <a:r>
              <a:t>Body Level Three</a:t>
            </a:r>
          </a:p>
          <a:p>
            <a:pPr lvl="3"/>
            <a:r>
              <a:t>Body Level Four</a:t>
            </a:r>
          </a:p>
          <a:p>
            <a:pPr lvl="4"/>
            <a:r>
              <a:t>Body Level Five</a:t>
            </a:r>
          </a:p>
        </p:txBody>
      </p:sp>
      <p:sp>
        <p:nvSpPr>
          <p:cNvPr id="49" name="Text Placeholder 4"/>
          <p:cNvSpPr/>
          <p:nvPr>
            <p:ph type="body" sz="quarter" idx="21"/>
          </p:nvPr>
        </p:nvSpPr>
        <p:spPr>
          <a:xfrm>
            <a:off x="6172200" y="1681163"/>
            <a:ext cx="5183188" cy="823913"/>
          </a:xfrm>
          <a:prstGeom prst="rect">
            <a:avLst/>
          </a:prstGeom>
        </p:spPr>
        <p:txBody>
          <a:bodyPr anchor="b"/>
          <a:lstStyle/>
          <a:p>
            <a:pPr marL="0" indent="0">
              <a:buSzTx/>
              <a:buFontTx/>
              <a:buNone/>
              <a:defRPr b="1" sz="2400"/>
            </a:pPr>
          </a:p>
        </p:txBody>
      </p:sp>
      <p:sp>
        <p:nvSpPr>
          <p:cNvPr id="50"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6.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Only">
    <p:spTree>
      <p:nvGrpSpPr>
        <p:cNvPr id="1" name=""/>
        <p:cNvGrpSpPr/>
        <p:nvPr/>
      </p:nvGrpSpPr>
      <p:grpSpPr>
        <a:xfrm>
          <a:off x="0" y="0"/>
          <a:ext cx="0" cy="0"/>
          <a:chOff x="0" y="0"/>
          <a:chExt cx="0" cy="0"/>
        </a:xfrm>
      </p:grpSpPr>
      <p:sp>
        <p:nvSpPr>
          <p:cNvPr id="57" name="Title Text"/>
          <p:cNvSpPr txBox="1"/>
          <p:nvPr>
            <p:ph type="title"/>
          </p:nvPr>
        </p:nvSpPr>
        <p:spPr>
          <a:prstGeom prst="rect">
            <a:avLst/>
          </a:prstGeom>
        </p:spPr>
        <p:txBody>
          <a:bodyPr/>
          <a:lstStyle/>
          <a:p>
            <a:pPr/>
            <a:r>
              <a:t>Title Text</a:t>
            </a:r>
          </a:p>
        </p:txBody>
      </p:sp>
      <p:sp>
        <p:nvSpPr>
          <p:cNvPr id="58"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7.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Blank">
    <p:spTree>
      <p:nvGrpSpPr>
        <p:cNvPr id="1" name=""/>
        <p:cNvGrpSpPr/>
        <p:nvPr/>
      </p:nvGrpSpPr>
      <p:grpSpPr>
        <a:xfrm>
          <a:off x="0" y="0"/>
          <a:ext cx="0" cy="0"/>
          <a:chOff x="0" y="0"/>
          <a:chExt cx="0" cy="0"/>
        </a:xfrm>
      </p:grpSpPr>
      <p:sp>
        <p:nvSpPr>
          <p:cNvPr id="65"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8.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Content with Caption">
    <p:spTree>
      <p:nvGrpSpPr>
        <p:cNvPr id="1" name=""/>
        <p:cNvGrpSpPr/>
        <p:nvPr/>
      </p:nvGrpSpPr>
      <p:grpSpPr>
        <a:xfrm>
          <a:off x="0" y="0"/>
          <a:ext cx="0" cy="0"/>
          <a:chOff x="0" y="0"/>
          <a:chExt cx="0" cy="0"/>
        </a:xfrm>
      </p:grpSpPr>
      <p:sp>
        <p:nvSpPr>
          <p:cNvPr id="72" name="Title Text"/>
          <p:cNvSpPr txBox="1"/>
          <p:nvPr>
            <p:ph type="title"/>
          </p:nvPr>
        </p:nvSpPr>
        <p:spPr>
          <a:xfrm>
            <a:off x="839787" y="457200"/>
            <a:ext cx="3932239" cy="1600200"/>
          </a:xfrm>
          <a:prstGeom prst="rect">
            <a:avLst/>
          </a:prstGeom>
        </p:spPr>
        <p:txBody>
          <a:bodyPr anchor="b"/>
          <a:lstStyle>
            <a:lvl1pPr>
              <a:defRPr sz="3200"/>
            </a:lvl1pPr>
          </a:lstStyle>
          <a:p>
            <a:pPr/>
            <a:r>
              <a:t>Title Text</a:t>
            </a:r>
          </a:p>
        </p:txBody>
      </p:sp>
      <p:sp>
        <p:nvSpPr>
          <p:cNvPr id="73" name="Body Level One…"/>
          <p:cNvSpPr txBox="1"/>
          <p:nvPr>
            <p:ph type="body" sz="half" idx="1"/>
          </p:nvPr>
        </p:nvSpPr>
        <p:spPr>
          <a:xfrm>
            <a:off x="5183187" y="987425"/>
            <a:ext cx="6172201" cy="4873625"/>
          </a:xfrm>
          <a:prstGeom prst="rect">
            <a:avLst/>
          </a:prstGeom>
        </p:spPr>
        <p:txBody>
          <a:bodyPr/>
          <a:lstStyle>
            <a:lvl1pPr>
              <a:defRPr sz="3200"/>
            </a:lvl1pPr>
            <a:lvl2pPr marL="718457" indent="-261257">
              <a:defRPr sz="3200"/>
            </a:lvl2pPr>
            <a:lvl3pPr marL="1219200" indent="-304800">
              <a:defRPr sz="3200"/>
            </a:lvl3pPr>
            <a:lvl4pPr marL="1737360" indent="-365760">
              <a:defRPr sz="3200"/>
            </a:lvl4pPr>
            <a:lvl5pPr marL="2194560" indent="-365760">
              <a:defRPr sz="3200"/>
            </a:lvl5pPr>
          </a:lstStyle>
          <a:p>
            <a:pPr/>
            <a:r>
              <a:t>Body Level One</a:t>
            </a:r>
          </a:p>
          <a:p>
            <a:pPr lvl="1"/>
            <a:r>
              <a:t>Body Level Two</a:t>
            </a:r>
          </a:p>
          <a:p>
            <a:pPr lvl="2"/>
            <a:r>
              <a:t>Body Level Three</a:t>
            </a:r>
          </a:p>
          <a:p>
            <a:pPr lvl="3"/>
            <a:r>
              <a:t>Body Level Four</a:t>
            </a:r>
          </a:p>
          <a:p>
            <a:pPr lvl="4"/>
            <a:r>
              <a:t>Body Level Five</a:t>
            </a:r>
          </a:p>
        </p:txBody>
      </p:sp>
      <p:sp>
        <p:nvSpPr>
          <p:cNvPr id="74" name="Text Placeholder 3"/>
          <p:cNvSpPr/>
          <p:nvPr>
            <p:ph type="body" sz="quarter" idx="21"/>
          </p:nvPr>
        </p:nvSpPr>
        <p:spPr>
          <a:xfrm>
            <a:off x="839787" y="2057400"/>
            <a:ext cx="3932239" cy="3811588"/>
          </a:xfrm>
          <a:prstGeom prst="rect">
            <a:avLst/>
          </a:prstGeom>
        </p:spPr>
        <p:txBody>
          <a:bodyPr/>
          <a:lstStyle/>
          <a:p>
            <a:pPr marL="0" indent="0">
              <a:buSzTx/>
              <a:buFontTx/>
              <a:buNone/>
              <a:defRPr sz="1600"/>
            </a:pPr>
          </a:p>
        </p:txBody>
      </p:sp>
      <p:sp>
        <p:nvSpPr>
          <p:cNvPr id="75"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9.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Picture with Caption">
    <p:spTree>
      <p:nvGrpSpPr>
        <p:cNvPr id="1" name=""/>
        <p:cNvGrpSpPr/>
        <p:nvPr/>
      </p:nvGrpSpPr>
      <p:grpSpPr>
        <a:xfrm>
          <a:off x="0" y="0"/>
          <a:ext cx="0" cy="0"/>
          <a:chOff x="0" y="0"/>
          <a:chExt cx="0" cy="0"/>
        </a:xfrm>
      </p:grpSpPr>
      <p:sp>
        <p:nvSpPr>
          <p:cNvPr id="82" name="Title Text"/>
          <p:cNvSpPr txBox="1"/>
          <p:nvPr>
            <p:ph type="title"/>
          </p:nvPr>
        </p:nvSpPr>
        <p:spPr>
          <a:xfrm>
            <a:off x="839787" y="457200"/>
            <a:ext cx="3932239" cy="1600200"/>
          </a:xfrm>
          <a:prstGeom prst="rect">
            <a:avLst/>
          </a:prstGeom>
        </p:spPr>
        <p:txBody>
          <a:bodyPr anchor="b"/>
          <a:lstStyle>
            <a:lvl1pPr>
              <a:defRPr sz="3200"/>
            </a:lvl1pPr>
          </a:lstStyle>
          <a:p>
            <a:pPr/>
            <a:r>
              <a:t>Title Text</a:t>
            </a:r>
          </a:p>
        </p:txBody>
      </p:sp>
      <p:sp>
        <p:nvSpPr>
          <p:cNvPr id="83" name="Picture Placeholder 2"/>
          <p:cNvSpPr/>
          <p:nvPr>
            <p:ph type="pic" sz="half" idx="21"/>
          </p:nvPr>
        </p:nvSpPr>
        <p:spPr>
          <a:xfrm>
            <a:off x="5183187" y="987425"/>
            <a:ext cx="6172201" cy="4873625"/>
          </a:xfrm>
          <a:prstGeom prst="rect">
            <a:avLst/>
          </a:prstGeom>
        </p:spPr>
        <p:txBody>
          <a:bodyPr lIns="91439" rIns="91439">
            <a:noAutofit/>
          </a:bodyPr>
          <a:lstStyle/>
          <a:p>
            <a:pPr/>
          </a:p>
        </p:txBody>
      </p:sp>
      <p:sp>
        <p:nvSpPr>
          <p:cNvPr id="84" name="Body Level One…"/>
          <p:cNvSpPr txBox="1"/>
          <p:nvPr>
            <p:ph type="body" sz="quarter" idx="1"/>
          </p:nvPr>
        </p:nvSpPr>
        <p:spPr>
          <a:xfrm>
            <a:off x="839787" y="2057400"/>
            <a:ext cx="3932239" cy="3811588"/>
          </a:xfrm>
          <a:prstGeom prst="rect">
            <a:avLst/>
          </a:prstGeom>
        </p:spPr>
        <p:txBody>
          <a:bodyPr/>
          <a:lstStyle>
            <a:lvl1pPr marL="0" indent="0">
              <a:buSzTx/>
              <a:buFontTx/>
              <a:buNone/>
              <a:defRPr sz="1600"/>
            </a:lvl1pPr>
            <a:lvl2pPr marL="0" indent="457200">
              <a:buSzTx/>
              <a:buFontTx/>
              <a:buNone/>
              <a:defRPr sz="1600"/>
            </a:lvl2pPr>
            <a:lvl3pPr marL="0" indent="914400">
              <a:buSzTx/>
              <a:buFontTx/>
              <a:buNone/>
              <a:defRPr sz="1600"/>
            </a:lvl3pPr>
            <a:lvl4pPr marL="0" indent="1371600">
              <a:buSzTx/>
              <a:buFontTx/>
              <a:buNone/>
              <a:defRPr sz="1600"/>
            </a:lvl4pPr>
            <a:lvl5pPr marL="0" indent="1828800">
              <a:buSzTx/>
              <a:buFontTx/>
              <a:buNone/>
              <a:defRPr sz="1600"/>
            </a:lvl5pPr>
          </a:lstStyle>
          <a:p>
            <a:pPr/>
            <a:r>
              <a:t>Body Level One</a:t>
            </a:r>
          </a:p>
          <a:p>
            <a:pPr lvl="1"/>
            <a:r>
              <a:t>Body Level Two</a:t>
            </a:r>
          </a:p>
          <a:p>
            <a:pPr lvl="2"/>
            <a:r>
              <a:t>Body Level Three</a:t>
            </a:r>
          </a:p>
          <a:p>
            <a:pPr lvl="3"/>
            <a:r>
              <a:t>Body Level Four</a:t>
            </a:r>
          </a:p>
          <a:p>
            <a:pPr lvl="4"/>
            <a:r>
              <a:t>Body Level Five</a:t>
            </a:r>
          </a:p>
        </p:txBody>
      </p:sp>
      <p:sp>
        <p:nvSpPr>
          <p:cNvPr id="85"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 Id="rId9" Type="http://schemas.openxmlformats.org/officeDocument/2006/relationships/slideLayout" Target="../slideLayouts/slideLayout8.xml"/><Relationship Id="rId10"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cSld>
    <p:bg>
      <p:bgPr>
        <a:solidFill>
          <a:srgbClr val="FFFFFF"/>
        </a:solidFill>
      </p:bgPr>
    </p:bg>
    <p:spTree>
      <p:nvGrpSpPr>
        <p:cNvPr id="1" name=""/>
        <p:cNvGrpSpPr/>
        <p:nvPr/>
      </p:nvGrpSpPr>
      <p:grpSpPr>
        <a:xfrm>
          <a:off x="0" y="0"/>
          <a:ext cx="0" cy="0"/>
          <a:chOff x="0" y="0"/>
          <a:chExt cx="0" cy="0"/>
        </a:xfrm>
      </p:grpSpPr>
      <p:sp>
        <p:nvSpPr>
          <p:cNvPr id="2" name="Title Text"/>
          <p:cNvSpPr txBox="1"/>
          <p:nvPr>
            <p:ph type="title"/>
          </p:nvPr>
        </p:nvSpPr>
        <p:spPr>
          <a:xfrm>
            <a:off x="838200" y="365125"/>
            <a:ext cx="10515600" cy="1325563"/>
          </a:xfrm>
          <a:prstGeom prst="rect">
            <a:avLst/>
          </a:prstGeom>
          <a:ln w="12700">
            <a:miter lim="400000"/>
          </a:ln>
          <a:extLst>
            <a:ext uri="{C572A759-6A51-4108-AA02-DFA0A04FC94B}">
              <ma14:wrappingTextBoxFlag xmlns:ma14="http://schemas.microsoft.com/office/mac/drawingml/2011/main" val="1"/>
            </a:ext>
          </a:extLst>
        </p:spPr>
        <p:txBody>
          <a:bodyPr lIns="45719" rIns="45719" anchor="ctr">
            <a:normAutofit fontScale="100000" lnSpcReduction="0"/>
          </a:bodyPr>
          <a:lstStyle/>
          <a:p>
            <a:pPr/>
            <a:r>
              <a:t>Title Text</a:t>
            </a:r>
          </a:p>
        </p:txBody>
      </p:sp>
      <p:sp>
        <p:nvSpPr>
          <p:cNvPr id="3" name="Body Level One…"/>
          <p:cNvSpPr txBox="1"/>
          <p:nvPr>
            <p:ph type="body" idx="1"/>
          </p:nvPr>
        </p:nvSpPr>
        <p:spPr>
          <a:xfrm>
            <a:off x="838200" y="1825625"/>
            <a:ext cx="10515600" cy="4351338"/>
          </a:xfrm>
          <a:prstGeom prst="rect">
            <a:avLst/>
          </a:prstGeom>
          <a:ln w="12700">
            <a:miter lim="400000"/>
          </a:ln>
          <a:extLst>
            <a:ext uri="{C572A759-6A51-4108-AA02-DFA0A04FC94B}">
              <ma14:wrappingTextBoxFlag xmlns:ma14="http://schemas.microsoft.com/office/mac/drawingml/2011/main" val="1"/>
            </a:ext>
          </a:extLst>
        </p:spPr>
        <p:txBody>
          <a:bodyPr lIns="45719" rIns="45719">
            <a:normAutofit fontScale="100000" lnSpcReduction="0"/>
          </a:bodyPr>
          <a:lstStyle/>
          <a:p>
            <a:pPr/>
            <a:r>
              <a:t>Body Level One</a:t>
            </a:r>
          </a:p>
          <a:p>
            <a:pPr lvl="1"/>
            <a:r>
              <a:t>Body Level Two</a:t>
            </a:r>
          </a:p>
          <a:p>
            <a:pPr lvl="2"/>
            <a:r>
              <a:t>Body Level Three</a:t>
            </a:r>
          </a:p>
          <a:p>
            <a:pPr lvl="3"/>
            <a:r>
              <a:t>Body Level Four</a:t>
            </a:r>
          </a:p>
          <a:p>
            <a:pPr lvl="4"/>
            <a:r>
              <a:t>Body Level Five</a:t>
            </a:r>
          </a:p>
        </p:txBody>
      </p:sp>
      <p:sp>
        <p:nvSpPr>
          <p:cNvPr id="4" name="Slide Number"/>
          <p:cNvSpPr txBox="1"/>
          <p:nvPr>
            <p:ph type="sldNum" sz="quarter" idx="2"/>
          </p:nvPr>
        </p:nvSpPr>
        <p:spPr>
          <a:xfrm>
            <a:off x="11095176" y="6414760"/>
            <a:ext cx="258624" cy="248305"/>
          </a:xfrm>
          <a:prstGeom prst="rect">
            <a:avLst/>
          </a:prstGeom>
          <a:ln w="12700">
            <a:miter lim="400000"/>
          </a:ln>
        </p:spPr>
        <p:txBody>
          <a:bodyPr wrap="none" lIns="45719" rIns="45719" anchor="ctr">
            <a:spAutoFit/>
          </a:bodyPr>
          <a:lstStyle>
            <a:lvl1pPr algn="r">
              <a:defRPr sz="1200">
                <a:solidFill>
                  <a:srgbClr val="888888"/>
                </a:solidFill>
              </a:defRPr>
            </a:lvl1pPr>
          </a:lstStyle>
          <a:p>
            <a:pPr/>
            <a:fld id="{86CB4B4D-7CA3-9044-876B-883B54F8677D}" type="slidenum"/>
          </a:p>
        </p:txBody>
      </p:sp>
    </p:spTree>
  </p:cSld>
  <p:clrMap bg1="lt1" tx1="dk1" bg2="lt2" tx2="dk2" accent1="accent1" accent2="accent2" accent3="accent3" accent4="accent4" accent5="accent5" accent6="accent6" hlink="hlink" folHlink="folHlink"/>
  <p:sldLayoutIdLst>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Lst>
  <p:transition xmlns:p14="http://schemas.microsoft.com/office/powerpoint/2010/main" spd="med" advClick="1"/>
  <p:txStyles>
    <p:titleStyle>
      <a:lvl1pPr marL="0" marR="0" indent="0" algn="l" defTabSz="914400" rtl="0" latinLnBrk="0">
        <a:lnSpc>
          <a:spcPct val="90000"/>
        </a:lnSpc>
        <a:spcBef>
          <a:spcPts val="0"/>
        </a:spcBef>
        <a:spcAft>
          <a:spcPts val="0"/>
        </a:spcAft>
        <a:buClrTx/>
        <a:buSzTx/>
        <a:buFontTx/>
        <a:buNone/>
        <a:tabLst/>
        <a:defRPr b="0" baseline="0" cap="none" i="0" spc="0" strike="noStrike" sz="4400" u="none">
          <a:solidFill>
            <a:srgbClr val="000000"/>
          </a:solidFill>
          <a:uFillTx/>
          <a:latin typeface="Calibri Light"/>
          <a:ea typeface="Calibri Light"/>
          <a:cs typeface="Calibri Light"/>
          <a:sym typeface="Calibri Light"/>
        </a:defRPr>
      </a:lvl1pPr>
      <a:lvl2pPr marL="0" marR="0" indent="0" algn="l" defTabSz="914400" rtl="0" latinLnBrk="0">
        <a:lnSpc>
          <a:spcPct val="90000"/>
        </a:lnSpc>
        <a:spcBef>
          <a:spcPts val="0"/>
        </a:spcBef>
        <a:spcAft>
          <a:spcPts val="0"/>
        </a:spcAft>
        <a:buClrTx/>
        <a:buSzTx/>
        <a:buFontTx/>
        <a:buNone/>
        <a:tabLst/>
        <a:defRPr b="0" baseline="0" cap="none" i="0" spc="0" strike="noStrike" sz="4400" u="none">
          <a:solidFill>
            <a:srgbClr val="000000"/>
          </a:solidFill>
          <a:uFillTx/>
          <a:latin typeface="Calibri Light"/>
          <a:ea typeface="Calibri Light"/>
          <a:cs typeface="Calibri Light"/>
          <a:sym typeface="Calibri Light"/>
        </a:defRPr>
      </a:lvl2pPr>
      <a:lvl3pPr marL="0" marR="0" indent="0" algn="l" defTabSz="914400" rtl="0" latinLnBrk="0">
        <a:lnSpc>
          <a:spcPct val="90000"/>
        </a:lnSpc>
        <a:spcBef>
          <a:spcPts val="0"/>
        </a:spcBef>
        <a:spcAft>
          <a:spcPts val="0"/>
        </a:spcAft>
        <a:buClrTx/>
        <a:buSzTx/>
        <a:buFontTx/>
        <a:buNone/>
        <a:tabLst/>
        <a:defRPr b="0" baseline="0" cap="none" i="0" spc="0" strike="noStrike" sz="4400" u="none">
          <a:solidFill>
            <a:srgbClr val="000000"/>
          </a:solidFill>
          <a:uFillTx/>
          <a:latin typeface="Calibri Light"/>
          <a:ea typeface="Calibri Light"/>
          <a:cs typeface="Calibri Light"/>
          <a:sym typeface="Calibri Light"/>
        </a:defRPr>
      </a:lvl3pPr>
      <a:lvl4pPr marL="0" marR="0" indent="0" algn="l" defTabSz="914400" rtl="0" latinLnBrk="0">
        <a:lnSpc>
          <a:spcPct val="90000"/>
        </a:lnSpc>
        <a:spcBef>
          <a:spcPts val="0"/>
        </a:spcBef>
        <a:spcAft>
          <a:spcPts val="0"/>
        </a:spcAft>
        <a:buClrTx/>
        <a:buSzTx/>
        <a:buFontTx/>
        <a:buNone/>
        <a:tabLst/>
        <a:defRPr b="0" baseline="0" cap="none" i="0" spc="0" strike="noStrike" sz="4400" u="none">
          <a:solidFill>
            <a:srgbClr val="000000"/>
          </a:solidFill>
          <a:uFillTx/>
          <a:latin typeface="Calibri Light"/>
          <a:ea typeface="Calibri Light"/>
          <a:cs typeface="Calibri Light"/>
          <a:sym typeface="Calibri Light"/>
        </a:defRPr>
      </a:lvl4pPr>
      <a:lvl5pPr marL="0" marR="0" indent="0" algn="l" defTabSz="914400" rtl="0" latinLnBrk="0">
        <a:lnSpc>
          <a:spcPct val="90000"/>
        </a:lnSpc>
        <a:spcBef>
          <a:spcPts val="0"/>
        </a:spcBef>
        <a:spcAft>
          <a:spcPts val="0"/>
        </a:spcAft>
        <a:buClrTx/>
        <a:buSzTx/>
        <a:buFontTx/>
        <a:buNone/>
        <a:tabLst/>
        <a:defRPr b="0" baseline="0" cap="none" i="0" spc="0" strike="noStrike" sz="4400" u="none">
          <a:solidFill>
            <a:srgbClr val="000000"/>
          </a:solidFill>
          <a:uFillTx/>
          <a:latin typeface="Calibri Light"/>
          <a:ea typeface="Calibri Light"/>
          <a:cs typeface="Calibri Light"/>
          <a:sym typeface="Calibri Light"/>
        </a:defRPr>
      </a:lvl5pPr>
      <a:lvl6pPr marL="0" marR="0" indent="0" algn="l" defTabSz="914400" rtl="0" latinLnBrk="0">
        <a:lnSpc>
          <a:spcPct val="90000"/>
        </a:lnSpc>
        <a:spcBef>
          <a:spcPts val="0"/>
        </a:spcBef>
        <a:spcAft>
          <a:spcPts val="0"/>
        </a:spcAft>
        <a:buClrTx/>
        <a:buSzTx/>
        <a:buFontTx/>
        <a:buNone/>
        <a:tabLst/>
        <a:defRPr b="0" baseline="0" cap="none" i="0" spc="0" strike="noStrike" sz="4400" u="none">
          <a:solidFill>
            <a:srgbClr val="000000"/>
          </a:solidFill>
          <a:uFillTx/>
          <a:latin typeface="Calibri Light"/>
          <a:ea typeface="Calibri Light"/>
          <a:cs typeface="Calibri Light"/>
          <a:sym typeface="Calibri Light"/>
        </a:defRPr>
      </a:lvl6pPr>
      <a:lvl7pPr marL="0" marR="0" indent="0" algn="l" defTabSz="914400" rtl="0" latinLnBrk="0">
        <a:lnSpc>
          <a:spcPct val="90000"/>
        </a:lnSpc>
        <a:spcBef>
          <a:spcPts val="0"/>
        </a:spcBef>
        <a:spcAft>
          <a:spcPts val="0"/>
        </a:spcAft>
        <a:buClrTx/>
        <a:buSzTx/>
        <a:buFontTx/>
        <a:buNone/>
        <a:tabLst/>
        <a:defRPr b="0" baseline="0" cap="none" i="0" spc="0" strike="noStrike" sz="4400" u="none">
          <a:solidFill>
            <a:srgbClr val="000000"/>
          </a:solidFill>
          <a:uFillTx/>
          <a:latin typeface="Calibri Light"/>
          <a:ea typeface="Calibri Light"/>
          <a:cs typeface="Calibri Light"/>
          <a:sym typeface="Calibri Light"/>
        </a:defRPr>
      </a:lvl7pPr>
      <a:lvl8pPr marL="0" marR="0" indent="0" algn="l" defTabSz="914400" rtl="0" latinLnBrk="0">
        <a:lnSpc>
          <a:spcPct val="90000"/>
        </a:lnSpc>
        <a:spcBef>
          <a:spcPts val="0"/>
        </a:spcBef>
        <a:spcAft>
          <a:spcPts val="0"/>
        </a:spcAft>
        <a:buClrTx/>
        <a:buSzTx/>
        <a:buFontTx/>
        <a:buNone/>
        <a:tabLst/>
        <a:defRPr b="0" baseline="0" cap="none" i="0" spc="0" strike="noStrike" sz="4400" u="none">
          <a:solidFill>
            <a:srgbClr val="000000"/>
          </a:solidFill>
          <a:uFillTx/>
          <a:latin typeface="Calibri Light"/>
          <a:ea typeface="Calibri Light"/>
          <a:cs typeface="Calibri Light"/>
          <a:sym typeface="Calibri Light"/>
        </a:defRPr>
      </a:lvl8pPr>
      <a:lvl9pPr marL="0" marR="0" indent="0" algn="l" defTabSz="914400" rtl="0" latinLnBrk="0">
        <a:lnSpc>
          <a:spcPct val="90000"/>
        </a:lnSpc>
        <a:spcBef>
          <a:spcPts val="0"/>
        </a:spcBef>
        <a:spcAft>
          <a:spcPts val="0"/>
        </a:spcAft>
        <a:buClrTx/>
        <a:buSzTx/>
        <a:buFontTx/>
        <a:buNone/>
        <a:tabLst/>
        <a:defRPr b="0" baseline="0" cap="none" i="0" spc="0" strike="noStrike" sz="4400" u="none">
          <a:solidFill>
            <a:srgbClr val="000000"/>
          </a:solidFill>
          <a:uFillTx/>
          <a:latin typeface="Calibri Light"/>
          <a:ea typeface="Calibri Light"/>
          <a:cs typeface="Calibri Light"/>
          <a:sym typeface="Calibri Light"/>
        </a:defRPr>
      </a:lvl9pPr>
    </p:titleStyle>
    <p:bodyStyle>
      <a:lvl1pPr marL="228600" marR="0" indent="-228600" algn="l" defTabSz="914400" rtl="0" latinLnBrk="0">
        <a:lnSpc>
          <a:spcPct val="90000"/>
        </a:lnSpc>
        <a:spcBef>
          <a:spcPts val="1000"/>
        </a:spcBef>
        <a:spcAft>
          <a:spcPts val="0"/>
        </a:spcAft>
        <a:buClrTx/>
        <a:buSzPct val="100000"/>
        <a:buFont typeface="Arial"/>
        <a:buChar char="•"/>
        <a:tabLst/>
        <a:defRPr b="0" baseline="0" cap="none" i="0" spc="0" strike="noStrike" sz="2800" u="none">
          <a:solidFill>
            <a:srgbClr val="000000"/>
          </a:solidFill>
          <a:uFillTx/>
          <a:latin typeface="+mj-lt"/>
          <a:ea typeface="+mj-ea"/>
          <a:cs typeface="+mj-cs"/>
          <a:sym typeface="Calibri"/>
        </a:defRPr>
      </a:lvl1pPr>
      <a:lvl2pPr marL="723900" marR="0" indent="-266700" algn="l" defTabSz="914400" rtl="0" latinLnBrk="0">
        <a:lnSpc>
          <a:spcPct val="90000"/>
        </a:lnSpc>
        <a:spcBef>
          <a:spcPts val="1000"/>
        </a:spcBef>
        <a:spcAft>
          <a:spcPts val="0"/>
        </a:spcAft>
        <a:buClrTx/>
        <a:buSzPct val="100000"/>
        <a:buFont typeface="Arial"/>
        <a:buChar char="•"/>
        <a:tabLst/>
        <a:defRPr b="0" baseline="0" cap="none" i="0" spc="0" strike="noStrike" sz="2800" u="none">
          <a:solidFill>
            <a:srgbClr val="000000"/>
          </a:solidFill>
          <a:uFillTx/>
          <a:latin typeface="+mj-lt"/>
          <a:ea typeface="+mj-ea"/>
          <a:cs typeface="+mj-cs"/>
          <a:sym typeface="Calibri"/>
        </a:defRPr>
      </a:lvl2pPr>
      <a:lvl3pPr marL="1234439" marR="0" indent="-320039" algn="l" defTabSz="914400" rtl="0" latinLnBrk="0">
        <a:lnSpc>
          <a:spcPct val="90000"/>
        </a:lnSpc>
        <a:spcBef>
          <a:spcPts val="1000"/>
        </a:spcBef>
        <a:spcAft>
          <a:spcPts val="0"/>
        </a:spcAft>
        <a:buClrTx/>
        <a:buSzPct val="100000"/>
        <a:buFont typeface="Arial"/>
        <a:buChar char="•"/>
        <a:tabLst/>
        <a:defRPr b="0" baseline="0" cap="none" i="0" spc="0" strike="noStrike" sz="2800" u="none">
          <a:solidFill>
            <a:srgbClr val="000000"/>
          </a:solidFill>
          <a:uFillTx/>
          <a:latin typeface="+mj-lt"/>
          <a:ea typeface="+mj-ea"/>
          <a:cs typeface="+mj-cs"/>
          <a:sym typeface="Calibri"/>
        </a:defRPr>
      </a:lvl3pPr>
      <a:lvl4pPr marL="1727200" marR="0" indent="-355600" algn="l" defTabSz="914400" rtl="0" latinLnBrk="0">
        <a:lnSpc>
          <a:spcPct val="90000"/>
        </a:lnSpc>
        <a:spcBef>
          <a:spcPts val="1000"/>
        </a:spcBef>
        <a:spcAft>
          <a:spcPts val="0"/>
        </a:spcAft>
        <a:buClrTx/>
        <a:buSzPct val="100000"/>
        <a:buFont typeface="Arial"/>
        <a:buChar char="•"/>
        <a:tabLst/>
        <a:defRPr b="0" baseline="0" cap="none" i="0" spc="0" strike="noStrike" sz="2800" u="none">
          <a:solidFill>
            <a:srgbClr val="000000"/>
          </a:solidFill>
          <a:uFillTx/>
          <a:latin typeface="+mj-lt"/>
          <a:ea typeface="+mj-ea"/>
          <a:cs typeface="+mj-cs"/>
          <a:sym typeface="Calibri"/>
        </a:defRPr>
      </a:lvl4pPr>
      <a:lvl5pPr marL="2184400" marR="0" indent="-355600" algn="l" defTabSz="914400" rtl="0" latinLnBrk="0">
        <a:lnSpc>
          <a:spcPct val="90000"/>
        </a:lnSpc>
        <a:spcBef>
          <a:spcPts val="1000"/>
        </a:spcBef>
        <a:spcAft>
          <a:spcPts val="0"/>
        </a:spcAft>
        <a:buClrTx/>
        <a:buSzPct val="100000"/>
        <a:buFont typeface="Arial"/>
        <a:buChar char="•"/>
        <a:tabLst/>
        <a:defRPr b="0" baseline="0" cap="none" i="0" spc="0" strike="noStrike" sz="2800" u="none">
          <a:solidFill>
            <a:srgbClr val="000000"/>
          </a:solidFill>
          <a:uFillTx/>
          <a:latin typeface="+mj-lt"/>
          <a:ea typeface="+mj-ea"/>
          <a:cs typeface="+mj-cs"/>
          <a:sym typeface="Calibri"/>
        </a:defRPr>
      </a:lvl5pPr>
      <a:lvl6pPr marL="2641600" marR="0" indent="-355600" algn="l" defTabSz="914400" rtl="0" latinLnBrk="0">
        <a:lnSpc>
          <a:spcPct val="90000"/>
        </a:lnSpc>
        <a:spcBef>
          <a:spcPts val="1000"/>
        </a:spcBef>
        <a:spcAft>
          <a:spcPts val="0"/>
        </a:spcAft>
        <a:buClrTx/>
        <a:buSzPct val="100000"/>
        <a:buFont typeface="Arial"/>
        <a:buChar char="•"/>
        <a:tabLst/>
        <a:defRPr b="0" baseline="0" cap="none" i="0" spc="0" strike="noStrike" sz="2800" u="none">
          <a:solidFill>
            <a:srgbClr val="000000"/>
          </a:solidFill>
          <a:uFillTx/>
          <a:latin typeface="+mj-lt"/>
          <a:ea typeface="+mj-ea"/>
          <a:cs typeface="+mj-cs"/>
          <a:sym typeface="Calibri"/>
        </a:defRPr>
      </a:lvl6pPr>
      <a:lvl7pPr marL="3098800" marR="0" indent="-355600" algn="l" defTabSz="914400" rtl="0" latinLnBrk="0">
        <a:lnSpc>
          <a:spcPct val="90000"/>
        </a:lnSpc>
        <a:spcBef>
          <a:spcPts val="1000"/>
        </a:spcBef>
        <a:spcAft>
          <a:spcPts val="0"/>
        </a:spcAft>
        <a:buClrTx/>
        <a:buSzPct val="100000"/>
        <a:buFont typeface="Arial"/>
        <a:buChar char="•"/>
        <a:tabLst/>
        <a:defRPr b="0" baseline="0" cap="none" i="0" spc="0" strike="noStrike" sz="2800" u="none">
          <a:solidFill>
            <a:srgbClr val="000000"/>
          </a:solidFill>
          <a:uFillTx/>
          <a:latin typeface="+mj-lt"/>
          <a:ea typeface="+mj-ea"/>
          <a:cs typeface="+mj-cs"/>
          <a:sym typeface="Calibri"/>
        </a:defRPr>
      </a:lvl7pPr>
      <a:lvl8pPr marL="3556000" marR="0" indent="-355600" algn="l" defTabSz="914400" rtl="0" latinLnBrk="0">
        <a:lnSpc>
          <a:spcPct val="90000"/>
        </a:lnSpc>
        <a:spcBef>
          <a:spcPts val="1000"/>
        </a:spcBef>
        <a:spcAft>
          <a:spcPts val="0"/>
        </a:spcAft>
        <a:buClrTx/>
        <a:buSzPct val="100000"/>
        <a:buFont typeface="Arial"/>
        <a:buChar char="•"/>
        <a:tabLst/>
        <a:defRPr b="0" baseline="0" cap="none" i="0" spc="0" strike="noStrike" sz="2800" u="none">
          <a:solidFill>
            <a:srgbClr val="000000"/>
          </a:solidFill>
          <a:uFillTx/>
          <a:latin typeface="+mj-lt"/>
          <a:ea typeface="+mj-ea"/>
          <a:cs typeface="+mj-cs"/>
          <a:sym typeface="Calibri"/>
        </a:defRPr>
      </a:lvl8pPr>
      <a:lvl9pPr marL="4013200" marR="0" indent="-355600" algn="l" defTabSz="914400" rtl="0" latinLnBrk="0">
        <a:lnSpc>
          <a:spcPct val="90000"/>
        </a:lnSpc>
        <a:spcBef>
          <a:spcPts val="1000"/>
        </a:spcBef>
        <a:spcAft>
          <a:spcPts val="0"/>
        </a:spcAft>
        <a:buClrTx/>
        <a:buSzPct val="100000"/>
        <a:buFont typeface="Arial"/>
        <a:buChar char="•"/>
        <a:tabLst/>
        <a:defRPr b="0" baseline="0" cap="none" i="0" spc="0" strike="noStrike" sz="2800" u="none">
          <a:solidFill>
            <a:srgbClr val="000000"/>
          </a:solidFill>
          <a:uFillTx/>
          <a:latin typeface="+mj-lt"/>
          <a:ea typeface="+mj-ea"/>
          <a:cs typeface="+mj-cs"/>
          <a:sym typeface="Calibri"/>
        </a:defRPr>
      </a:lvl9pPr>
    </p:bodyStyle>
    <p:otherStyle>
      <a:lvl1pPr marL="0" marR="0" indent="0" algn="r" defTabSz="914400" rtl="0" latinLnBrk="0">
        <a:lnSpc>
          <a:spcPct val="100000"/>
        </a:lnSpc>
        <a:spcBef>
          <a:spcPts val="0"/>
        </a:spcBef>
        <a:spcAft>
          <a:spcPts val="0"/>
        </a:spcAft>
        <a:buClrTx/>
        <a:buSzTx/>
        <a:buFontTx/>
        <a:buNone/>
        <a:tabLst/>
        <a:defRPr b="0" baseline="0" cap="none" i="0" spc="0" strike="noStrike" sz="1200" u="none">
          <a:solidFill>
            <a:schemeClr val="tx1"/>
          </a:solidFill>
          <a:uFillTx/>
          <a:latin typeface="+mn-lt"/>
          <a:ea typeface="+mn-ea"/>
          <a:cs typeface="+mn-cs"/>
          <a:sym typeface="Calibri"/>
        </a:defRPr>
      </a:lvl1pPr>
      <a:lvl2pPr marL="0" marR="0" indent="457200" algn="r" defTabSz="914400" rtl="0" latinLnBrk="0">
        <a:lnSpc>
          <a:spcPct val="100000"/>
        </a:lnSpc>
        <a:spcBef>
          <a:spcPts val="0"/>
        </a:spcBef>
        <a:spcAft>
          <a:spcPts val="0"/>
        </a:spcAft>
        <a:buClrTx/>
        <a:buSzTx/>
        <a:buFontTx/>
        <a:buNone/>
        <a:tabLst/>
        <a:defRPr b="0" baseline="0" cap="none" i="0" spc="0" strike="noStrike" sz="1200" u="none">
          <a:solidFill>
            <a:schemeClr val="tx1"/>
          </a:solidFill>
          <a:uFillTx/>
          <a:latin typeface="+mn-lt"/>
          <a:ea typeface="+mn-ea"/>
          <a:cs typeface="+mn-cs"/>
          <a:sym typeface="Calibri"/>
        </a:defRPr>
      </a:lvl2pPr>
      <a:lvl3pPr marL="0" marR="0" indent="914400" algn="r" defTabSz="914400" rtl="0" latinLnBrk="0">
        <a:lnSpc>
          <a:spcPct val="100000"/>
        </a:lnSpc>
        <a:spcBef>
          <a:spcPts val="0"/>
        </a:spcBef>
        <a:spcAft>
          <a:spcPts val="0"/>
        </a:spcAft>
        <a:buClrTx/>
        <a:buSzTx/>
        <a:buFontTx/>
        <a:buNone/>
        <a:tabLst/>
        <a:defRPr b="0" baseline="0" cap="none" i="0" spc="0" strike="noStrike" sz="1200" u="none">
          <a:solidFill>
            <a:schemeClr val="tx1"/>
          </a:solidFill>
          <a:uFillTx/>
          <a:latin typeface="+mn-lt"/>
          <a:ea typeface="+mn-ea"/>
          <a:cs typeface="+mn-cs"/>
          <a:sym typeface="Calibri"/>
        </a:defRPr>
      </a:lvl3pPr>
      <a:lvl4pPr marL="0" marR="0" indent="1371600" algn="r" defTabSz="914400" rtl="0" latinLnBrk="0">
        <a:lnSpc>
          <a:spcPct val="100000"/>
        </a:lnSpc>
        <a:spcBef>
          <a:spcPts val="0"/>
        </a:spcBef>
        <a:spcAft>
          <a:spcPts val="0"/>
        </a:spcAft>
        <a:buClrTx/>
        <a:buSzTx/>
        <a:buFontTx/>
        <a:buNone/>
        <a:tabLst/>
        <a:defRPr b="0" baseline="0" cap="none" i="0" spc="0" strike="noStrike" sz="1200" u="none">
          <a:solidFill>
            <a:schemeClr val="tx1"/>
          </a:solidFill>
          <a:uFillTx/>
          <a:latin typeface="+mn-lt"/>
          <a:ea typeface="+mn-ea"/>
          <a:cs typeface="+mn-cs"/>
          <a:sym typeface="Calibri"/>
        </a:defRPr>
      </a:lvl4pPr>
      <a:lvl5pPr marL="0" marR="0" indent="1828800" algn="r" defTabSz="914400" rtl="0" latinLnBrk="0">
        <a:lnSpc>
          <a:spcPct val="100000"/>
        </a:lnSpc>
        <a:spcBef>
          <a:spcPts val="0"/>
        </a:spcBef>
        <a:spcAft>
          <a:spcPts val="0"/>
        </a:spcAft>
        <a:buClrTx/>
        <a:buSzTx/>
        <a:buFontTx/>
        <a:buNone/>
        <a:tabLst/>
        <a:defRPr b="0" baseline="0" cap="none" i="0" spc="0" strike="noStrike" sz="1200" u="none">
          <a:solidFill>
            <a:schemeClr val="tx1"/>
          </a:solidFill>
          <a:uFillTx/>
          <a:latin typeface="+mn-lt"/>
          <a:ea typeface="+mn-ea"/>
          <a:cs typeface="+mn-cs"/>
          <a:sym typeface="Calibri"/>
        </a:defRPr>
      </a:lvl5pPr>
      <a:lvl6pPr marL="0" marR="0" indent="2286000" algn="r" defTabSz="914400" rtl="0" latinLnBrk="0">
        <a:lnSpc>
          <a:spcPct val="100000"/>
        </a:lnSpc>
        <a:spcBef>
          <a:spcPts val="0"/>
        </a:spcBef>
        <a:spcAft>
          <a:spcPts val="0"/>
        </a:spcAft>
        <a:buClrTx/>
        <a:buSzTx/>
        <a:buFontTx/>
        <a:buNone/>
        <a:tabLst/>
        <a:defRPr b="0" baseline="0" cap="none" i="0" spc="0" strike="noStrike" sz="1200" u="none">
          <a:solidFill>
            <a:schemeClr val="tx1"/>
          </a:solidFill>
          <a:uFillTx/>
          <a:latin typeface="+mn-lt"/>
          <a:ea typeface="+mn-ea"/>
          <a:cs typeface="+mn-cs"/>
          <a:sym typeface="Calibri"/>
        </a:defRPr>
      </a:lvl6pPr>
      <a:lvl7pPr marL="0" marR="0" indent="2743200" algn="r" defTabSz="914400" rtl="0" latinLnBrk="0">
        <a:lnSpc>
          <a:spcPct val="100000"/>
        </a:lnSpc>
        <a:spcBef>
          <a:spcPts val="0"/>
        </a:spcBef>
        <a:spcAft>
          <a:spcPts val="0"/>
        </a:spcAft>
        <a:buClrTx/>
        <a:buSzTx/>
        <a:buFontTx/>
        <a:buNone/>
        <a:tabLst/>
        <a:defRPr b="0" baseline="0" cap="none" i="0" spc="0" strike="noStrike" sz="1200" u="none">
          <a:solidFill>
            <a:schemeClr val="tx1"/>
          </a:solidFill>
          <a:uFillTx/>
          <a:latin typeface="+mn-lt"/>
          <a:ea typeface="+mn-ea"/>
          <a:cs typeface="+mn-cs"/>
          <a:sym typeface="Calibri"/>
        </a:defRPr>
      </a:lvl7pPr>
      <a:lvl8pPr marL="0" marR="0" indent="3200400" algn="r" defTabSz="914400" rtl="0" latinLnBrk="0">
        <a:lnSpc>
          <a:spcPct val="100000"/>
        </a:lnSpc>
        <a:spcBef>
          <a:spcPts val="0"/>
        </a:spcBef>
        <a:spcAft>
          <a:spcPts val="0"/>
        </a:spcAft>
        <a:buClrTx/>
        <a:buSzTx/>
        <a:buFontTx/>
        <a:buNone/>
        <a:tabLst/>
        <a:defRPr b="0" baseline="0" cap="none" i="0" spc="0" strike="noStrike" sz="1200" u="none">
          <a:solidFill>
            <a:schemeClr val="tx1"/>
          </a:solidFill>
          <a:uFillTx/>
          <a:latin typeface="+mn-lt"/>
          <a:ea typeface="+mn-ea"/>
          <a:cs typeface="+mn-cs"/>
          <a:sym typeface="Calibri"/>
        </a:defRPr>
      </a:lvl8pPr>
      <a:lvl9pPr marL="0" marR="0" indent="3657600" algn="r" defTabSz="914400" rtl="0" latinLnBrk="0">
        <a:lnSpc>
          <a:spcPct val="100000"/>
        </a:lnSpc>
        <a:spcBef>
          <a:spcPts val="0"/>
        </a:spcBef>
        <a:spcAft>
          <a:spcPts val="0"/>
        </a:spcAft>
        <a:buClrTx/>
        <a:buSzTx/>
        <a:buFontTx/>
        <a:buNone/>
        <a:tabLst/>
        <a:defRPr b="0" baseline="0" cap="none" i="0" spc="0" strike="noStrike" sz="1200" u="none">
          <a:solidFill>
            <a:schemeClr val="tx1"/>
          </a:solidFill>
          <a:uFillTx/>
          <a:latin typeface="+mn-lt"/>
          <a:ea typeface="+mn-ea"/>
          <a:cs typeface="+mn-cs"/>
          <a:sym typeface="Calibri"/>
        </a:defRPr>
      </a:lvl9pPr>
    </p:otherStyle>
  </p:txStyles>
</p:sldMaster>
</file>

<file path=ppt/slides/_rels/slide1.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jpeg"/></Relationships>

</file>

<file path=ppt/slides/_rels/slide10.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 Id="rId3" Type="http://schemas.openxmlformats.org/officeDocument/2006/relationships/image" Target="../media/image9.png"/></Relationships>

</file>

<file path=ppt/slides/_rels/slide11.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image" Target="../media/image7.jpeg"/><Relationship Id="rId4" Type="http://schemas.openxmlformats.org/officeDocument/2006/relationships/image" Target="../media/image10.png"/><Relationship Id="rId5" Type="http://schemas.openxmlformats.org/officeDocument/2006/relationships/hyperlink" Target="mailto:delfontario@gmail.com" TargetMode="External"/><Relationship Id="rId6" Type="http://schemas.openxmlformats.org/officeDocument/2006/relationships/image" Target="../media/image8.jpeg"/><Relationship Id="rId7" Type="http://schemas.openxmlformats.org/officeDocument/2006/relationships/image" Target="../media/image11.png"/></Relationships>

</file>

<file path=ppt/slides/_rels/slide12.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image" Target="../media/image9.jpeg"/></Relationships>

</file>

<file path=ppt/slides/_rels/slide13.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 Id="rId3" Type="http://schemas.openxmlformats.org/officeDocument/2006/relationships/image" Target="../media/image9.jpeg"/></Relationships>

</file>

<file path=ppt/slides/_rels/slide14.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s>

</file>

<file path=ppt/slides/_rels/slide15.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 Id="rId3" Type="http://schemas.openxmlformats.org/officeDocument/2006/relationships/image" Target="../media/image5.png"/></Relationships>

</file>

<file path=ppt/slides/_rels/slide16.xml.rels><?xml version="1.0" encoding="UTF-8"?>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6.xml"/><Relationship Id="rId3" Type="http://schemas.openxmlformats.org/officeDocument/2006/relationships/image" Target="../media/image12.png"/><Relationship Id="rId4" Type="http://schemas.openxmlformats.org/officeDocument/2006/relationships/hyperlink" Target="https://sites.google.com/teltgafe.com/cefr-ontario" TargetMode="External"/><Relationship Id="rId5" Type="http://schemas.openxmlformats.org/officeDocument/2006/relationships/image" Target="../media/image13.png"/></Relationships>

</file>

<file path=ppt/slides/_rels/slide17.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s>

</file>

<file path=ppt/slides/_rels/slide18.xml.rels><?xml version="1.0" encoding="UTF-8"?>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8.xml"/><Relationship Id="rId3" Type="http://schemas.openxmlformats.org/officeDocument/2006/relationships/image" Target="../media/image14.png"/><Relationship Id="rId4" Type="http://schemas.openxmlformats.org/officeDocument/2006/relationships/image" Target="../media/image15.png"/><Relationship Id="rId5" Type="http://schemas.openxmlformats.org/officeDocument/2006/relationships/image" Target="../media/image16.png"/><Relationship Id="rId6" Type="http://schemas.openxmlformats.org/officeDocument/2006/relationships/image" Target="../media/image17.png"/></Relationships>

</file>

<file path=ppt/slides/_rels/slide19.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 Id="rId3" Type="http://schemas.openxmlformats.org/officeDocument/2006/relationships/image" Target="../media/image18.png"/><Relationship Id="rId4" Type="http://schemas.openxmlformats.org/officeDocument/2006/relationships/image" Target="../media/image19.png"/><Relationship Id="rId5" Type="http://schemas.openxmlformats.org/officeDocument/2006/relationships/image" Target="../media/image20.png"/><Relationship Id="rId6" Type="http://schemas.openxmlformats.org/officeDocument/2006/relationships/image" Target="../media/image21.png"/><Relationship Id="rId7" Type="http://schemas.openxmlformats.org/officeDocument/2006/relationships/image" Target="../media/image22.png"/><Relationship Id="rId8" Type="http://schemas.openxmlformats.org/officeDocument/2006/relationships/image" Target="../media/image23.png"/></Relationships>

</file>

<file path=ppt/slides/_rels/slide2.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2.jpeg"/></Relationships>

</file>

<file path=ppt/slides/_rels/slide20.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 Id="rId3" Type="http://schemas.openxmlformats.org/officeDocument/2006/relationships/image" Target="../media/image5.png"/></Relationships>

</file>

<file path=ppt/slides/_rels/slide21.xml.rels><?xml version="1.0" encoding="UTF-8"?>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4.png"/><Relationship Id="rId3" Type="http://schemas.openxmlformats.org/officeDocument/2006/relationships/image" Target="../media/image10.jpeg"/><Relationship Id="rId4" Type="http://schemas.openxmlformats.org/officeDocument/2006/relationships/image" Target="../media/image11.jpeg"/><Relationship Id="rId5" Type="http://schemas.openxmlformats.org/officeDocument/2006/relationships/image" Target="../media/image12.jpeg"/><Relationship Id="rId6" Type="http://schemas.openxmlformats.org/officeDocument/2006/relationships/image" Target="../media/image13.jpeg"/></Relationships>

</file>

<file path=ppt/slides/_rels/slide3.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1.png"/></Relationships>

</file>

<file path=ppt/slides/_rels/slide4.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3.jpeg"/></Relationships>

</file>

<file path=ppt/slides/_rels/slide5.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hyperlink" Target="https://www.coe.int/fr/web/common-european-framework-reference-languages/level-descriptions" TargetMode="External"/><Relationship Id="rId4" Type="http://schemas.openxmlformats.org/officeDocument/2006/relationships/image" Target="../media/image2.png"/><Relationship Id="rId5" Type="http://schemas.openxmlformats.org/officeDocument/2006/relationships/image" Target="../media/image4.jpeg"/><Relationship Id="rId6" Type="http://schemas.openxmlformats.org/officeDocument/2006/relationships/hyperlink" Target="https://www.coe.int/fr/web/common-european-framework-reference-languages" TargetMode="External"/><Relationship Id="rId7" Type="http://schemas.openxmlformats.org/officeDocument/2006/relationships/image" Target="../media/image3.png"/></Relationships>

</file>

<file path=ppt/slides/_rels/slide6.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4.png"/></Relationships>

</file>

<file path=ppt/slides/_rels/slide7.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8.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image" Target="../media/image5.png"/></Relationships>

</file>

<file path=ppt/slides/_rels/slide9.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image" Target="../media/image6.png"/><Relationship Id="rId4" Type="http://schemas.openxmlformats.org/officeDocument/2006/relationships/image" Target="../media/image7.png"/><Relationship Id="rId5" Type="http://schemas.openxmlformats.org/officeDocument/2006/relationships/image" Target="../media/image8.png"/><Relationship Id="rId6" Type="http://schemas.openxmlformats.org/officeDocument/2006/relationships/image" Target="../media/image5.jpeg"/><Relationship Id="rId7" Type="http://schemas.openxmlformats.org/officeDocument/2006/relationships/image" Target="../media/image6.jpeg"/></Relationships>

</file>

<file path=ppt/slides/slide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94" name="Title 1"/>
          <p:cNvSpPr txBox="1"/>
          <p:nvPr>
            <p:ph type="ctrTitle"/>
          </p:nvPr>
        </p:nvSpPr>
        <p:spPr>
          <a:xfrm>
            <a:off x="1378220" y="1305055"/>
            <a:ext cx="9144001" cy="1028021"/>
          </a:xfrm>
          <a:prstGeom prst="rect">
            <a:avLst/>
          </a:prstGeom>
        </p:spPr>
        <p:txBody>
          <a:bodyPr/>
          <a:lstStyle/>
          <a:p>
            <a:pPr/>
            <a:r>
              <a:t>CEFR 101</a:t>
            </a:r>
          </a:p>
        </p:txBody>
      </p:sp>
      <p:sp>
        <p:nvSpPr>
          <p:cNvPr id="95" name="Subtitle 2"/>
          <p:cNvSpPr txBox="1"/>
          <p:nvPr>
            <p:ph type="subTitle" sz="quarter" idx="1"/>
          </p:nvPr>
        </p:nvSpPr>
        <p:spPr>
          <a:xfrm>
            <a:off x="1378220" y="2419382"/>
            <a:ext cx="9144001" cy="1655762"/>
          </a:xfrm>
          <a:prstGeom prst="rect">
            <a:avLst/>
          </a:prstGeom>
        </p:spPr>
        <p:txBody>
          <a:bodyPr/>
          <a:lstStyle/>
          <a:p>
            <a:pPr>
              <a:lnSpc>
                <a:spcPct val="81000"/>
              </a:lnSpc>
              <a:defRPr b="1" sz="3200"/>
            </a:pPr>
            <a:r>
              <a:t>Support for FSL board leads</a:t>
            </a:r>
          </a:p>
          <a:p>
            <a:pPr>
              <a:lnSpc>
                <a:spcPct val="81000"/>
              </a:lnSpc>
              <a:defRPr sz="3200"/>
            </a:pPr>
          </a:p>
          <a:p>
            <a:pPr>
              <a:lnSpc>
                <a:spcPct val="81000"/>
              </a:lnSpc>
              <a:defRPr sz="3200"/>
            </a:pPr>
            <a:r>
              <a:t>Please complete the polls on your screen</a:t>
            </a:r>
          </a:p>
        </p:txBody>
      </p:sp>
      <p:pic>
        <p:nvPicPr>
          <p:cNvPr id="96" name="Picture 2" descr="Picture 2"/>
          <p:cNvPicPr>
            <a:picLocks noChangeAspect="1"/>
          </p:cNvPicPr>
          <p:nvPr/>
        </p:nvPicPr>
        <p:blipFill>
          <a:blip r:embed="rId3">
            <a:extLst/>
          </a:blip>
          <a:stretch>
            <a:fillRect/>
          </a:stretch>
        </p:blipFill>
        <p:spPr>
          <a:xfrm>
            <a:off x="1378220" y="4161452"/>
            <a:ext cx="9630521" cy="2696548"/>
          </a:xfrm>
          <a:prstGeom prst="rect">
            <a:avLst/>
          </a:prstGeom>
          <a:ln w="12700">
            <a:miter lim="400000"/>
          </a:ln>
        </p:spPr>
      </p:pic>
      <p:sp>
        <p:nvSpPr>
          <p:cNvPr id="97" name="TextBox 3"/>
          <p:cNvSpPr txBox="1"/>
          <p:nvPr/>
        </p:nvSpPr>
        <p:spPr>
          <a:xfrm>
            <a:off x="8343916" y="120198"/>
            <a:ext cx="3589005" cy="2036588"/>
          </a:xfrm>
          <a:prstGeom prst="rect">
            <a:avLst/>
          </a:prstGeom>
          <a:ln>
            <a:solidFill>
              <a:schemeClr val="accent1"/>
            </a:solidFill>
          </a:ln>
          <a:extLst>
            <a:ext uri="{C572A759-6A51-4108-AA02-DFA0A04FC94B}">
              <ma14:wrappingTextBoxFlag xmlns:ma14="http://schemas.microsoft.com/office/mac/drawingml/2011/main" val="1"/>
            </a:ext>
          </a:extLst>
        </p:spPr>
        <p:txBody>
          <a:bodyPr lIns="45719" rIns="45719">
            <a:spAutoFit/>
          </a:bodyPr>
          <a:lstStyle/>
          <a:p>
            <a:pPr>
              <a:defRPr b="1" sz="1000">
                <a:latin typeface="Arial"/>
                <a:ea typeface="Arial"/>
                <a:cs typeface="Arial"/>
                <a:sym typeface="Arial"/>
              </a:defRPr>
            </a:pPr>
            <a:r>
              <a:t>Presented :</a:t>
            </a:r>
            <a:r>
              <a:rPr b="0"/>
              <a:t>	</a:t>
            </a:r>
            <a:endParaRPr b="0"/>
          </a:p>
          <a:p>
            <a:pPr>
              <a:defRPr b="1" sz="1000">
                <a:latin typeface="Arial"/>
                <a:ea typeface="Arial"/>
                <a:cs typeface="Arial"/>
                <a:sym typeface="Arial"/>
              </a:defRPr>
            </a:pPr>
            <a:r>
              <a:t>When:</a:t>
            </a:r>
            <a:r>
              <a:rPr b="0"/>
              <a:t>	</a:t>
            </a:r>
            <a:r>
              <a:t>March 5, 2019 </a:t>
            </a:r>
            <a:r>
              <a:rPr b="0"/>
              <a:t>as part of a</a:t>
            </a:r>
            <a:endParaRPr b="0"/>
          </a:p>
          <a:p>
            <a:pPr>
              <a:defRPr sz="1000">
                <a:latin typeface="Arial"/>
                <a:ea typeface="Arial"/>
                <a:cs typeface="Arial"/>
                <a:sym typeface="Arial"/>
              </a:defRPr>
            </a:pPr>
            <a:r>
              <a:t>	professional learning series for FSL 	Leads in the province of </a:t>
            </a:r>
            <a:r>
              <a:rPr b="1"/>
              <a:t>Ontario</a:t>
            </a:r>
            <a:endParaRPr b="1"/>
          </a:p>
          <a:p>
            <a:pPr>
              <a:defRPr sz="1000">
                <a:latin typeface="Arial"/>
                <a:ea typeface="Arial"/>
                <a:cs typeface="Arial"/>
                <a:sym typeface="Arial"/>
              </a:defRPr>
            </a:pPr>
          </a:p>
          <a:p>
            <a:pPr>
              <a:defRPr b="1" sz="1000">
                <a:latin typeface="Arial"/>
                <a:ea typeface="Arial"/>
                <a:cs typeface="Arial"/>
                <a:sym typeface="Arial"/>
              </a:defRPr>
            </a:pPr>
            <a:r>
              <a:t>By:</a:t>
            </a:r>
            <a:r>
              <a:rPr b="0"/>
              <a:t>	Staff in FSL Policy Implementation Unit</a:t>
            </a:r>
            <a:endParaRPr b="0"/>
          </a:p>
          <a:p>
            <a:pPr>
              <a:defRPr sz="1000">
                <a:latin typeface="Arial"/>
                <a:ea typeface="Arial"/>
                <a:cs typeface="Arial"/>
                <a:sym typeface="Arial"/>
              </a:defRPr>
            </a:pPr>
            <a:r>
              <a:t>	Field Services Branch</a:t>
            </a:r>
          </a:p>
          <a:p>
            <a:pPr>
              <a:defRPr sz="1000">
                <a:latin typeface="Arial"/>
                <a:ea typeface="Arial"/>
                <a:cs typeface="Arial"/>
                <a:sym typeface="Arial"/>
              </a:defRPr>
            </a:pPr>
            <a:r>
              <a:t>	Ministry of Education of Ontario</a:t>
            </a:r>
          </a:p>
          <a:p>
            <a:pPr>
              <a:defRPr sz="1000">
                <a:latin typeface="Arial"/>
                <a:ea typeface="Arial"/>
                <a:cs typeface="Arial"/>
                <a:sym typeface="Arial"/>
              </a:defRPr>
            </a:pPr>
          </a:p>
          <a:p>
            <a:pPr>
              <a:defRPr b="1" sz="1000">
                <a:latin typeface="Arial"/>
                <a:ea typeface="Arial"/>
                <a:cs typeface="Arial"/>
                <a:sym typeface="Arial"/>
              </a:defRPr>
            </a:pPr>
            <a:r>
              <a:t>Purpose:</a:t>
            </a:r>
            <a:r>
              <a:rPr b="0"/>
              <a:t>	To assist FSL Leads in facilitating 	professional learning for FSL educators 	across the province of Ontario</a:t>
            </a:r>
            <a:endParaRPr b="0"/>
          </a:p>
        </p:txBody>
      </p:sp>
    </p:spTree>
  </p:cSld>
  <p:clrMapOvr>
    <a:masterClrMapping/>
  </p:clrMapOvr>
  <p:transition xmlns:p14="http://schemas.microsoft.com/office/powerpoint/2010/main" spd="med" advClick="1"/>
</p:sld>
</file>

<file path=ppt/slides/slide10.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66" name="Title 1"/>
          <p:cNvSpPr txBox="1"/>
          <p:nvPr>
            <p:ph type="title"/>
          </p:nvPr>
        </p:nvSpPr>
        <p:spPr>
          <a:xfrm>
            <a:off x="838200" y="365125"/>
            <a:ext cx="10515600" cy="1325563"/>
          </a:xfrm>
          <a:prstGeom prst="rect">
            <a:avLst/>
          </a:prstGeom>
        </p:spPr>
        <p:txBody>
          <a:bodyPr/>
          <a:lstStyle/>
          <a:p>
            <a:pPr/>
            <a:r>
              <a:t>Pourquoi passer le DELF?</a:t>
            </a:r>
          </a:p>
        </p:txBody>
      </p:sp>
      <p:sp>
        <p:nvSpPr>
          <p:cNvPr id="167" name="Content Placeholder 2"/>
          <p:cNvSpPr txBox="1"/>
          <p:nvPr>
            <p:ph type="body" idx="1"/>
          </p:nvPr>
        </p:nvSpPr>
        <p:spPr>
          <a:xfrm>
            <a:off x="557212" y="1352547"/>
            <a:ext cx="10668001" cy="4210051"/>
          </a:xfrm>
          <a:prstGeom prst="rect">
            <a:avLst/>
          </a:prstGeom>
        </p:spPr>
        <p:txBody>
          <a:bodyPr/>
          <a:lstStyle/>
          <a:p>
            <a:pPr marL="0" indent="0">
              <a:buSzTx/>
              <a:buNone/>
            </a:pPr>
            <a:br/>
            <a:r>
              <a:t>Un diplôme DELF offre:</a:t>
            </a:r>
          </a:p>
          <a:p>
            <a:pPr/>
            <a:r>
              <a:t>Reconnaissance internationale de la maîtrise du français</a:t>
            </a:r>
          </a:p>
          <a:p>
            <a:pPr/>
            <a:r>
              <a:t>Témoignage de la réussite des étudiants dans l’apprentissage du français</a:t>
            </a:r>
          </a:p>
          <a:p>
            <a:pPr/>
            <a:r>
              <a:t>Avantages pour les études postsecondaires et le marché du travail.</a:t>
            </a:r>
          </a:p>
        </p:txBody>
      </p:sp>
      <p:pic>
        <p:nvPicPr>
          <p:cNvPr id="168" name="Picture 6" descr="Picture 6"/>
          <p:cNvPicPr>
            <a:picLocks noChangeAspect="1"/>
          </p:cNvPicPr>
          <p:nvPr/>
        </p:nvPicPr>
        <p:blipFill>
          <a:blip r:embed="rId3">
            <a:extLst/>
          </a:blip>
          <a:stretch>
            <a:fillRect/>
          </a:stretch>
        </p:blipFill>
        <p:spPr>
          <a:xfrm>
            <a:off x="4505323" y="4095748"/>
            <a:ext cx="2771776" cy="2762252"/>
          </a:xfrm>
          <a:prstGeom prst="rect">
            <a:avLst/>
          </a:prstGeom>
          <a:ln w="12700">
            <a:miter lim="400000"/>
          </a:ln>
        </p:spPr>
      </p:pic>
    </p:spTree>
  </p:cSld>
  <p:clrMapOvr>
    <a:masterClrMapping/>
  </p:clrMapOvr>
  <p:transition xmlns:p14="http://schemas.microsoft.com/office/powerpoint/2010/main" spd="med" advClick="1"/>
</p:sld>
</file>

<file path=ppt/slides/slide1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72" name="Title 1"/>
          <p:cNvSpPr txBox="1"/>
          <p:nvPr>
            <p:ph type="title"/>
          </p:nvPr>
        </p:nvSpPr>
        <p:spPr>
          <a:xfrm>
            <a:off x="838200" y="365125"/>
            <a:ext cx="10515600" cy="1325563"/>
          </a:xfrm>
          <a:prstGeom prst="rect">
            <a:avLst/>
          </a:prstGeom>
        </p:spPr>
        <p:txBody>
          <a:bodyPr/>
          <a:lstStyle/>
          <a:p>
            <a:pPr/>
            <a:r>
              <a:t>Ontario DELF Centre</a:t>
            </a:r>
          </a:p>
        </p:txBody>
      </p:sp>
      <p:pic>
        <p:nvPicPr>
          <p:cNvPr id="173" name="Picture 4" descr="Picture 4"/>
          <p:cNvPicPr>
            <a:picLocks noChangeAspect="1"/>
          </p:cNvPicPr>
          <p:nvPr/>
        </p:nvPicPr>
        <p:blipFill>
          <a:blip r:embed="rId3">
            <a:extLst/>
          </a:blip>
          <a:stretch>
            <a:fillRect/>
          </a:stretch>
        </p:blipFill>
        <p:spPr>
          <a:xfrm>
            <a:off x="0" y="0"/>
            <a:ext cx="12884727" cy="6858000"/>
          </a:xfrm>
          <a:prstGeom prst="rect">
            <a:avLst/>
          </a:prstGeom>
          <a:ln w="12700">
            <a:miter lim="400000"/>
          </a:ln>
        </p:spPr>
      </p:pic>
      <p:pic>
        <p:nvPicPr>
          <p:cNvPr id="174" name="Content Placeholder 3" descr="Content Placeholder 3"/>
          <p:cNvPicPr>
            <a:picLocks noChangeAspect="1"/>
          </p:cNvPicPr>
          <p:nvPr/>
        </p:nvPicPr>
        <p:blipFill>
          <a:blip r:embed="rId4">
            <a:extLst/>
          </a:blip>
          <a:stretch>
            <a:fillRect/>
          </a:stretch>
        </p:blipFill>
        <p:spPr>
          <a:xfrm rot="20972221">
            <a:off x="1046158" y="744158"/>
            <a:ext cx="3462816" cy="3242722"/>
          </a:xfrm>
          <a:prstGeom prst="rect">
            <a:avLst/>
          </a:prstGeom>
          <a:ln w="12700">
            <a:miter lim="400000"/>
          </a:ln>
        </p:spPr>
      </p:pic>
      <p:sp>
        <p:nvSpPr>
          <p:cNvPr id="175" name="TextBox 5"/>
          <p:cNvSpPr txBox="1"/>
          <p:nvPr/>
        </p:nvSpPr>
        <p:spPr>
          <a:xfrm>
            <a:off x="5293994" y="2250994"/>
            <a:ext cx="7071362" cy="1666936"/>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p>
            <a:pPr>
              <a:defRPr sz="3600">
                <a:solidFill>
                  <a:srgbClr val="FFFFFF"/>
                </a:solidFill>
              </a:defRPr>
            </a:pPr>
          </a:p>
          <a:p>
            <a:pPr>
              <a:defRPr sz="3600">
                <a:solidFill>
                  <a:srgbClr val="FFFFFF"/>
                </a:solidFill>
              </a:defRPr>
            </a:pPr>
            <a:r>
              <a:t>Nancy Rancourt- Manager</a:t>
            </a:r>
          </a:p>
          <a:p>
            <a:pPr>
              <a:defRPr sz="3600">
                <a:solidFill>
                  <a:srgbClr val="FFFFFF"/>
                </a:solidFill>
              </a:defRPr>
            </a:pPr>
            <a:r>
              <a:t>Denis Cousineau- Coach</a:t>
            </a:r>
          </a:p>
        </p:txBody>
      </p:sp>
      <p:sp>
        <p:nvSpPr>
          <p:cNvPr id="176" name="TextBox 2"/>
          <p:cNvSpPr txBox="1"/>
          <p:nvPr/>
        </p:nvSpPr>
        <p:spPr>
          <a:xfrm>
            <a:off x="5322569" y="4158836"/>
            <a:ext cx="4652012" cy="1108136"/>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p>
            <a:pPr>
              <a:defRPr sz="3600">
                <a:solidFill>
                  <a:srgbClr val="FFFFFF"/>
                </a:solidFill>
              </a:defRPr>
            </a:pPr>
            <a:r>
              <a:rPr u="sng">
                <a:solidFill>
                  <a:srgbClr val="0563C1"/>
                </a:solidFill>
                <a:uFill>
                  <a:solidFill>
                    <a:srgbClr val="0563C1"/>
                  </a:solidFill>
                </a:uFill>
                <a:hlinkClick r:id="rId5" invalidUrl="" action="" tgtFrame="" tooltip="" history="1" highlightClick="0" endSnd="0"/>
              </a:rPr>
              <a:t>delfontario@gmail.com</a:t>
            </a:r>
            <a:r>
              <a:t>            </a:t>
            </a:r>
          </a:p>
          <a:p>
            <a:pPr>
              <a:defRPr sz="3600">
                <a:solidFill>
                  <a:srgbClr val="FFFFFF"/>
                </a:solidFill>
              </a:defRPr>
            </a:pPr>
            <a:r>
              <a:t>1-888-569-3353</a:t>
            </a:r>
          </a:p>
        </p:txBody>
      </p:sp>
      <p:pic>
        <p:nvPicPr>
          <p:cNvPr id="177" name="Picture 4" descr="Picture 4"/>
          <p:cNvPicPr>
            <a:picLocks noChangeAspect="1"/>
          </p:cNvPicPr>
          <p:nvPr/>
        </p:nvPicPr>
        <p:blipFill>
          <a:blip r:embed="rId6">
            <a:extLst/>
          </a:blip>
          <a:stretch>
            <a:fillRect/>
          </a:stretch>
        </p:blipFill>
        <p:spPr>
          <a:xfrm>
            <a:off x="6134100" y="1133475"/>
            <a:ext cx="1514475" cy="1114425"/>
          </a:xfrm>
          <a:prstGeom prst="rect">
            <a:avLst/>
          </a:prstGeom>
          <a:ln w="12700">
            <a:miter lim="400000"/>
          </a:ln>
        </p:spPr>
      </p:pic>
      <p:pic>
        <p:nvPicPr>
          <p:cNvPr id="178" name="Picture 6" descr="Picture 6"/>
          <p:cNvPicPr>
            <a:picLocks noChangeAspect="1"/>
          </p:cNvPicPr>
          <p:nvPr/>
        </p:nvPicPr>
        <p:blipFill>
          <a:blip r:embed="rId7">
            <a:extLst/>
          </a:blip>
          <a:stretch>
            <a:fillRect/>
          </a:stretch>
        </p:blipFill>
        <p:spPr>
          <a:xfrm rot="998651">
            <a:off x="9314151" y="891704"/>
            <a:ext cx="1905001" cy="1905001"/>
          </a:xfrm>
          <a:prstGeom prst="rect">
            <a:avLst/>
          </a:prstGeom>
          <a:ln w="12700">
            <a:miter lim="400000"/>
          </a:ln>
        </p:spPr>
      </p:pic>
    </p:spTree>
  </p:cSld>
  <p:clrMapOvr>
    <a:masterClrMapping/>
  </p:clrMapOvr>
  <p:transition xmlns:p14="http://schemas.microsoft.com/office/powerpoint/2010/main" spd="med" advClick="1"/>
</p:sld>
</file>

<file path=ppt/slides/slide1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0" showMasterSp="1" showMasterPhAnim="1">
  <p:cSld>
    <p:spTree>
      <p:nvGrpSpPr>
        <p:cNvPr id="1" name=""/>
        <p:cNvGrpSpPr/>
        <p:nvPr/>
      </p:nvGrpSpPr>
      <p:grpSpPr>
        <a:xfrm>
          <a:off x="0" y="0"/>
          <a:ext cx="0" cy="0"/>
          <a:chOff x="0" y="0"/>
          <a:chExt cx="0" cy="0"/>
        </a:xfrm>
      </p:grpSpPr>
      <p:sp>
        <p:nvSpPr>
          <p:cNvPr id="182" name="Title 1"/>
          <p:cNvSpPr txBox="1"/>
          <p:nvPr>
            <p:ph type="title"/>
          </p:nvPr>
        </p:nvSpPr>
        <p:spPr>
          <a:xfrm>
            <a:off x="838200" y="365125"/>
            <a:ext cx="10515600" cy="1325563"/>
          </a:xfrm>
          <a:prstGeom prst="rect">
            <a:avLst/>
          </a:prstGeom>
        </p:spPr>
        <p:txBody>
          <a:bodyPr/>
          <a:lstStyle/>
          <a:p>
            <a:pPr/>
            <a:r>
              <a:t>The role of the Ontario DELF Centre</a:t>
            </a:r>
          </a:p>
        </p:txBody>
      </p:sp>
      <p:sp>
        <p:nvSpPr>
          <p:cNvPr id="183" name="Content Placeholder 2"/>
          <p:cNvSpPr txBox="1"/>
          <p:nvPr>
            <p:ph type="body" idx="1"/>
          </p:nvPr>
        </p:nvSpPr>
        <p:spPr>
          <a:xfrm>
            <a:off x="400050" y="2127250"/>
            <a:ext cx="11791950" cy="4248151"/>
          </a:xfrm>
          <a:prstGeom prst="rect">
            <a:avLst/>
          </a:prstGeom>
        </p:spPr>
        <p:txBody>
          <a:bodyPr/>
          <a:lstStyle/>
          <a:p>
            <a:pPr/>
            <a:r>
              <a:t>Liaise with the Centre international d'études pédagogique (CIEP) (the public institution for educational and training cooperation within the French Ministry of National Education, Higher Education and Research), and the French Embassy;</a:t>
            </a:r>
          </a:p>
          <a:p>
            <a:pPr/>
            <a:r>
              <a:t>Pay CIEP fees (school boards using this centre will not be invoiced) for the May 2019 DELF scolaire session for students enrolled in Grade 12 FSL courses;</a:t>
            </a:r>
          </a:p>
          <a:p>
            <a:pPr/>
            <a:r>
              <a:t>Communicate with school board DELF leads;</a:t>
            </a:r>
          </a:p>
          <a:p>
            <a:pPr/>
            <a:r>
              <a:t>Enter student results and information into the DELF centre software;</a:t>
            </a:r>
          </a:p>
          <a:p>
            <a:pPr/>
            <a:r>
              <a:t>Support FSL professional learning (e.g., CEFR provincial and regional initiatives)</a:t>
            </a:r>
          </a:p>
        </p:txBody>
      </p:sp>
      <p:pic>
        <p:nvPicPr>
          <p:cNvPr id="184" name="Picture 2" descr="Picture 2"/>
          <p:cNvPicPr>
            <a:picLocks noChangeAspect="1"/>
          </p:cNvPicPr>
          <p:nvPr/>
        </p:nvPicPr>
        <p:blipFill>
          <a:blip r:embed="rId3">
            <a:extLst/>
          </a:blip>
          <a:stretch>
            <a:fillRect/>
          </a:stretch>
        </p:blipFill>
        <p:spPr>
          <a:xfrm rot="1266148">
            <a:off x="10182224" y="192972"/>
            <a:ext cx="1400176" cy="1762126"/>
          </a:xfrm>
          <a:prstGeom prst="rect">
            <a:avLst/>
          </a:prstGeom>
          <a:ln w="12700">
            <a:miter lim="400000"/>
          </a:ln>
        </p:spPr>
      </p:pic>
    </p:spTree>
  </p:cSld>
  <p:clrMapOvr>
    <a:masterClrMapping/>
  </p:clrMapOvr>
  <p:transition xmlns:p14="http://schemas.microsoft.com/office/powerpoint/2010/main" spd="med" advClick="1"/>
</p:sld>
</file>

<file path=ppt/slides/slide1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0" showMasterSp="1" showMasterPhAnim="1">
  <p:cSld>
    <p:spTree>
      <p:nvGrpSpPr>
        <p:cNvPr id="1" name=""/>
        <p:cNvGrpSpPr/>
        <p:nvPr/>
      </p:nvGrpSpPr>
      <p:grpSpPr>
        <a:xfrm>
          <a:off x="0" y="0"/>
          <a:ext cx="0" cy="0"/>
          <a:chOff x="0" y="0"/>
          <a:chExt cx="0" cy="0"/>
        </a:xfrm>
      </p:grpSpPr>
      <p:sp>
        <p:nvSpPr>
          <p:cNvPr id="188" name="Title 1"/>
          <p:cNvSpPr txBox="1"/>
          <p:nvPr>
            <p:ph type="title"/>
          </p:nvPr>
        </p:nvSpPr>
        <p:spPr>
          <a:xfrm>
            <a:off x="838200" y="365125"/>
            <a:ext cx="10515600" cy="1325563"/>
          </a:xfrm>
          <a:prstGeom prst="rect">
            <a:avLst/>
          </a:prstGeom>
        </p:spPr>
        <p:txBody>
          <a:bodyPr/>
          <a:lstStyle/>
          <a:p>
            <a:pPr/>
            <a:r>
              <a:t>The role of school boards</a:t>
            </a:r>
          </a:p>
        </p:txBody>
      </p:sp>
      <p:sp>
        <p:nvSpPr>
          <p:cNvPr id="189" name="Content Placeholder 2"/>
          <p:cNvSpPr txBox="1"/>
          <p:nvPr>
            <p:ph type="body" idx="1"/>
          </p:nvPr>
        </p:nvSpPr>
        <p:spPr>
          <a:xfrm>
            <a:off x="400050" y="1690688"/>
            <a:ext cx="10515600" cy="4351339"/>
          </a:xfrm>
          <a:prstGeom prst="rect">
            <a:avLst/>
          </a:prstGeom>
        </p:spPr>
        <p:txBody>
          <a:bodyPr/>
          <a:lstStyle/>
          <a:p>
            <a:pPr>
              <a:defRPr sz="3200"/>
            </a:pPr>
            <a:r>
              <a:t>Coordinate and fund the training for a sufficient number of examiners/correcteurs;</a:t>
            </a:r>
          </a:p>
          <a:p>
            <a:pPr>
              <a:defRPr sz="3200"/>
            </a:pPr>
            <a:r>
              <a:t>Make all student arrangements related to the exam, including collecting parent permissions, organizing the location and materials for the exams;</a:t>
            </a:r>
          </a:p>
          <a:p>
            <a:pPr>
              <a:defRPr sz="3200"/>
            </a:pPr>
            <a:r>
              <a:t>Manage all communication with teachers, students and families; and,</a:t>
            </a:r>
          </a:p>
        </p:txBody>
      </p:sp>
      <p:pic>
        <p:nvPicPr>
          <p:cNvPr id="190" name="Picture 2" descr="Picture 2"/>
          <p:cNvPicPr>
            <a:picLocks noChangeAspect="1"/>
          </p:cNvPicPr>
          <p:nvPr/>
        </p:nvPicPr>
        <p:blipFill>
          <a:blip r:embed="rId3">
            <a:extLst/>
          </a:blip>
          <a:stretch>
            <a:fillRect/>
          </a:stretch>
        </p:blipFill>
        <p:spPr>
          <a:xfrm rot="1844361">
            <a:off x="10439845" y="234050"/>
            <a:ext cx="1400176" cy="1762126"/>
          </a:xfrm>
          <a:prstGeom prst="rect">
            <a:avLst/>
          </a:prstGeom>
          <a:ln w="12700">
            <a:miter lim="400000"/>
          </a:ln>
        </p:spPr>
      </p:pic>
    </p:spTree>
  </p:cSld>
  <p:clrMapOvr>
    <a:masterClrMapping/>
  </p:clrMapOvr>
  <p:transition xmlns:p14="http://schemas.microsoft.com/office/powerpoint/2010/main" spd="med" advClick="1"/>
</p:sld>
</file>

<file path=ppt/slides/slide1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0" showMasterSp="1" showMasterPhAnim="1">
  <p:cSld>
    <p:spTree>
      <p:nvGrpSpPr>
        <p:cNvPr id="1" name=""/>
        <p:cNvGrpSpPr/>
        <p:nvPr/>
      </p:nvGrpSpPr>
      <p:grpSpPr>
        <a:xfrm>
          <a:off x="0" y="0"/>
          <a:ext cx="0" cy="0"/>
          <a:chOff x="0" y="0"/>
          <a:chExt cx="0" cy="0"/>
        </a:xfrm>
      </p:grpSpPr>
      <p:sp>
        <p:nvSpPr>
          <p:cNvPr id="194" name="Title 1"/>
          <p:cNvSpPr txBox="1"/>
          <p:nvPr>
            <p:ph type="title"/>
          </p:nvPr>
        </p:nvSpPr>
        <p:spPr>
          <a:xfrm>
            <a:off x="838200" y="365125"/>
            <a:ext cx="10515600" cy="1325563"/>
          </a:xfrm>
          <a:prstGeom prst="rect">
            <a:avLst/>
          </a:prstGeom>
        </p:spPr>
        <p:txBody>
          <a:bodyPr/>
          <a:lstStyle/>
          <a:p>
            <a:pPr/>
            <a:r>
              <a:t>Les fonds pour le DELF</a:t>
            </a:r>
          </a:p>
        </p:txBody>
      </p:sp>
      <p:graphicFrame>
        <p:nvGraphicFramePr>
          <p:cNvPr id="195" name="Content Placeholder 3"/>
          <p:cNvGraphicFramePr/>
          <p:nvPr/>
        </p:nvGraphicFramePr>
        <p:xfrm>
          <a:off x="838200" y="1690688"/>
          <a:ext cx="10515600" cy="4367215"/>
        </p:xfrm>
        <a:graphic xmlns:a="http://schemas.openxmlformats.org/drawingml/2006/main">
          <a:graphicData uri="http://schemas.openxmlformats.org/drawingml/2006/table">
            <a:tbl>
              <a:tblPr firstCol="1" firstRow="1" lastCol="0" lastRow="0" bandCol="0" bandRow="1" rtl="0">
                <a:tableStyleId>{4C3C2611-4C71-4FC5-86AE-919BDF0F9419}</a:tableStyleId>
              </a:tblPr>
              <a:tblGrid>
                <a:gridCol w="7745479"/>
                <a:gridCol w="2770121"/>
              </a:tblGrid>
              <a:tr h="1414463">
                <a:tc>
                  <a:txBody>
                    <a:bodyPr/>
                    <a:lstStyle/>
                    <a:p>
                      <a:pPr algn="l">
                        <a:defRPr b="0" sz="1800">
                          <a:solidFill>
                            <a:srgbClr val="000000"/>
                          </a:solidFill>
                        </a:defRPr>
                      </a:pPr>
                      <a:r>
                        <a:rPr b="1" sz="2800">
                          <a:solidFill>
                            <a:srgbClr val="FFFFFF"/>
                          </a:solidFill>
                        </a:rPr>
                        <a:t>Number of students enrolled in Grade 12 FSL courses writing the DELF in 2017/2018</a:t>
                      </a:r>
                    </a:p>
                  </a:txBody>
                  <a:tcPr marL="0" marR="0" marT="0" marB="0" anchor="t" anchorCtr="0" horzOverflow="overflow"/>
                </a:tc>
                <a:tc>
                  <a:txBody>
                    <a:bodyPr/>
                    <a:lstStyle/>
                    <a:p>
                      <a:pPr algn="l">
                        <a:defRPr b="0" sz="1800">
                          <a:solidFill>
                            <a:srgbClr val="000000"/>
                          </a:solidFill>
                        </a:defRPr>
                      </a:pPr>
                      <a:r>
                        <a:rPr b="1" sz="2800">
                          <a:solidFill>
                            <a:srgbClr val="FFFFFF"/>
                          </a:solidFill>
                        </a:rPr>
                        <a:t>Amount</a:t>
                      </a:r>
                    </a:p>
                  </a:txBody>
                  <a:tcPr marL="0" marR="0" marT="0" marB="0" anchor="t" anchorCtr="0" horzOverflow="overflow"/>
                </a:tc>
              </a:tr>
              <a:tr h="738188">
                <a:tc>
                  <a:txBody>
                    <a:bodyPr/>
                    <a:lstStyle/>
                    <a:p>
                      <a:pPr algn="l">
                        <a:defRPr b="0" sz="1800">
                          <a:solidFill>
                            <a:srgbClr val="000000"/>
                          </a:solidFill>
                        </a:defRPr>
                      </a:pPr>
                      <a:r>
                        <a:rPr b="1" sz="2800">
                          <a:solidFill>
                            <a:srgbClr val="FFFFFF"/>
                          </a:solidFill>
                        </a:rPr>
                        <a:t>0 (No prior experience with the DELF)</a:t>
                      </a:r>
                    </a:p>
                  </a:txBody>
                  <a:tcPr marL="0" marR="0" marT="0" marB="0" anchor="t" anchorCtr="0" horzOverflow="overflow"/>
                </a:tc>
                <a:tc>
                  <a:txBody>
                    <a:bodyPr/>
                    <a:lstStyle/>
                    <a:p>
                      <a:pPr>
                        <a:defRPr sz="1800"/>
                      </a:pPr>
                      <a:r>
                        <a:rPr sz="2800"/>
                        <a:t>$5,000</a:t>
                      </a:r>
                    </a:p>
                  </a:txBody>
                  <a:tcPr marL="0" marR="0" marT="0" marB="0" anchor="t" anchorCtr="0" horzOverflow="overflow"/>
                </a:tc>
              </a:tr>
              <a:tr h="738188">
                <a:tc>
                  <a:txBody>
                    <a:bodyPr/>
                    <a:lstStyle/>
                    <a:p>
                      <a:pPr algn="l">
                        <a:defRPr b="0" sz="1800">
                          <a:solidFill>
                            <a:srgbClr val="000000"/>
                          </a:solidFill>
                        </a:defRPr>
                      </a:pPr>
                      <a:r>
                        <a:rPr b="1" sz="2800">
                          <a:solidFill>
                            <a:srgbClr val="FFFFFF"/>
                          </a:solidFill>
                        </a:rPr>
                        <a:t>1-50</a:t>
                      </a:r>
                    </a:p>
                  </a:txBody>
                  <a:tcPr marL="0" marR="0" marT="0" marB="0" anchor="t" anchorCtr="0" horzOverflow="overflow"/>
                </a:tc>
                <a:tc>
                  <a:txBody>
                    <a:bodyPr/>
                    <a:lstStyle/>
                    <a:p>
                      <a:pPr>
                        <a:defRPr sz="1800"/>
                      </a:pPr>
                      <a:r>
                        <a:rPr sz="2800"/>
                        <a:t>$5,000</a:t>
                      </a:r>
                    </a:p>
                  </a:txBody>
                  <a:tcPr marL="0" marR="0" marT="0" marB="0" anchor="t" anchorCtr="0" horzOverflow="overflow"/>
                </a:tc>
              </a:tr>
              <a:tr h="738188">
                <a:tc>
                  <a:txBody>
                    <a:bodyPr/>
                    <a:lstStyle/>
                    <a:p>
                      <a:pPr algn="l">
                        <a:defRPr b="0" sz="1800">
                          <a:solidFill>
                            <a:srgbClr val="000000"/>
                          </a:solidFill>
                        </a:defRPr>
                      </a:pPr>
                      <a:r>
                        <a:rPr b="1" sz="2800">
                          <a:solidFill>
                            <a:srgbClr val="FFFFFF"/>
                          </a:solidFill>
                        </a:rPr>
                        <a:t>51-100</a:t>
                      </a:r>
                    </a:p>
                  </a:txBody>
                  <a:tcPr marL="0" marR="0" marT="0" marB="0" anchor="t" anchorCtr="0" horzOverflow="overflow"/>
                </a:tc>
                <a:tc>
                  <a:txBody>
                    <a:bodyPr/>
                    <a:lstStyle/>
                    <a:p>
                      <a:pPr>
                        <a:defRPr sz="1800"/>
                      </a:pPr>
                      <a:r>
                        <a:rPr sz="2800"/>
                        <a:t>$10,000</a:t>
                      </a:r>
                    </a:p>
                  </a:txBody>
                  <a:tcPr marL="0" marR="0" marT="0" marB="0" anchor="t" anchorCtr="0" horzOverflow="overflow"/>
                </a:tc>
              </a:tr>
              <a:tr h="738188">
                <a:tc>
                  <a:txBody>
                    <a:bodyPr/>
                    <a:lstStyle/>
                    <a:p>
                      <a:pPr algn="l">
                        <a:defRPr b="0" sz="1800">
                          <a:solidFill>
                            <a:srgbClr val="000000"/>
                          </a:solidFill>
                        </a:defRPr>
                      </a:pPr>
                      <a:r>
                        <a:rPr b="1" sz="2800">
                          <a:solidFill>
                            <a:srgbClr val="FFFFFF"/>
                          </a:solidFill>
                        </a:rPr>
                        <a:t>101+</a:t>
                      </a:r>
                    </a:p>
                  </a:txBody>
                  <a:tcPr marL="0" marR="0" marT="0" marB="0" anchor="t" anchorCtr="0" horzOverflow="overflow"/>
                </a:tc>
                <a:tc>
                  <a:txBody>
                    <a:bodyPr/>
                    <a:lstStyle/>
                    <a:p>
                      <a:pPr>
                        <a:defRPr sz="1800"/>
                      </a:pPr>
                      <a:r>
                        <a:rPr sz="2800"/>
                        <a:t>$15,000</a:t>
                      </a:r>
                    </a:p>
                  </a:txBody>
                  <a:tcPr marL="0" marR="0" marT="0" marB="0" anchor="t" anchorCtr="0" horzOverflow="overflow"/>
                </a:tc>
              </a:tr>
            </a:tbl>
          </a:graphicData>
        </a:graphic>
      </p:graphicFrame>
    </p:spTree>
  </p:cSld>
  <p:clrMapOvr>
    <a:masterClrMapping/>
  </p:clrMapOvr>
  <p:transition xmlns:p14="http://schemas.microsoft.com/office/powerpoint/2010/main" spd="med" advClick="1"/>
</p:sld>
</file>

<file path=ppt/slides/slide1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199" name="Picture 2" descr="Picture 2"/>
          <p:cNvPicPr>
            <a:picLocks noChangeAspect="1"/>
          </p:cNvPicPr>
          <p:nvPr/>
        </p:nvPicPr>
        <p:blipFill>
          <a:blip r:embed="rId3">
            <a:extLst/>
          </a:blip>
          <a:stretch>
            <a:fillRect/>
          </a:stretch>
        </p:blipFill>
        <p:spPr>
          <a:xfrm>
            <a:off x="988288" y="724612"/>
            <a:ext cx="9908558" cy="5405600"/>
          </a:xfrm>
          <a:prstGeom prst="rect">
            <a:avLst/>
          </a:prstGeom>
          <a:ln w="12700">
            <a:miter lim="400000"/>
          </a:ln>
        </p:spPr>
      </p:pic>
      <p:sp>
        <p:nvSpPr>
          <p:cNvPr id="200" name="Title 1"/>
          <p:cNvSpPr txBox="1"/>
          <p:nvPr>
            <p:ph type="title"/>
          </p:nvPr>
        </p:nvSpPr>
        <p:spPr>
          <a:xfrm>
            <a:off x="838200" y="365125"/>
            <a:ext cx="10515600" cy="1325563"/>
          </a:xfrm>
          <a:prstGeom prst="rect">
            <a:avLst/>
          </a:prstGeom>
        </p:spPr>
        <p:txBody>
          <a:bodyPr/>
          <a:lstStyle/>
          <a:p>
            <a:pPr/>
            <a:r>
              <a:t>Activité</a:t>
            </a:r>
          </a:p>
        </p:txBody>
      </p:sp>
    </p:spTree>
  </p:cSld>
  <p:clrMapOvr>
    <a:masterClrMapping/>
  </p:clrMapOvr>
  <p:transition xmlns:p14="http://schemas.microsoft.com/office/powerpoint/2010/main" spd="med" advClick="1"/>
</p:sld>
</file>

<file path=ppt/slides/slide1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04" name="Title 1"/>
          <p:cNvSpPr txBox="1"/>
          <p:nvPr>
            <p:ph type="title"/>
          </p:nvPr>
        </p:nvSpPr>
        <p:spPr>
          <a:xfrm>
            <a:off x="838200" y="365125"/>
            <a:ext cx="10515600" cy="1325563"/>
          </a:xfrm>
          <a:prstGeom prst="rect">
            <a:avLst/>
          </a:prstGeom>
        </p:spPr>
        <p:txBody>
          <a:bodyPr/>
          <a:lstStyle/>
          <a:p>
            <a:pPr/>
            <a:r>
              <a:t>Le CECR en Ontario:</a:t>
            </a:r>
            <a:br/>
            <a:r>
              <a:t>Un Continuum d’implantation</a:t>
            </a:r>
          </a:p>
        </p:txBody>
      </p:sp>
      <p:pic>
        <p:nvPicPr>
          <p:cNvPr id="205" name="Content Placeholder 3" descr="Content Placeholder 3"/>
          <p:cNvPicPr>
            <a:picLocks noChangeAspect="1"/>
          </p:cNvPicPr>
          <p:nvPr/>
        </p:nvPicPr>
        <p:blipFill>
          <a:blip r:embed="rId3">
            <a:extLst/>
          </a:blip>
          <a:stretch>
            <a:fillRect/>
          </a:stretch>
        </p:blipFill>
        <p:spPr>
          <a:xfrm>
            <a:off x="6248027" y="1690688"/>
            <a:ext cx="5105773" cy="4351338"/>
          </a:xfrm>
          <a:prstGeom prst="rect">
            <a:avLst/>
          </a:prstGeom>
          <a:ln w="12700">
            <a:miter lim="400000"/>
          </a:ln>
        </p:spPr>
      </p:pic>
      <p:sp>
        <p:nvSpPr>
          <p:cNvPr id="206" name="Content Placeholder 4"/>
          <p:cNvSpPr txBox="1"/>
          <p:nvPr>
            <p:ph type="body" sz="half" idx="1"/>
          </p:nvPr>
        </p:nvSpPr>
        <p:spPr>
          <a:xfrm>
            <a:off x="838200" y="4682330"/>
            <a:ext cx="5181600" cy="4351339"/>
          </a:xfrm>
          <a:prstGeom prst="rect">
            <a:avLst/>
          </a:prstGeom>
        </p:spPr>
        <p:txBody>
          <a:bodyPr/>
          <a:lstStyle>
            <a:lvl1pPr marL="0" indent="0">
              <a:buSzTx/>
              <a:buNone/>
              <a:defRPr u="sng">
                <a:solidFill>
                  <a:srgbClr val="0563C1"/>
                </a:solidFill>
                <a:uFill>
                  <a:solidFill>
                    <a:srgbClr val="0563C1"/>
                  </a:solidFill>
                </a:uFill>
                <a:hlinkClick r:id="rId4" invalidUrl="" action="" tgtFrame="" tooltip="" history="1" highlightClick="0" endSnd="0"/>
              </a:defRPr>
            </a:lvl1pPr>
          </a:lstStyle>
          <a:p>
            <a:pPr>
              <a:defRPr u="none">
                <a:solidFill>
                  <a:srgbClr val="000000"/>
                </a:solidFill>
                <a:uFillTx/>
              </a:defRPr>
            </a:pPr>
            <a:r>
              <a:rPr u="sng">
                <a:solidFill>
                  <a:srgbClr val="0563C1"/>
                </a:solidFill>
                <a:uFill>
                  <a:solidFill>
                    <a:srgbClr val="0563C1"/>
                  </a:solidFill>
                </a:uFill>
                <a:hlinkClick r:id="rId4" invalidUrl="" action="" tgtFrame="" tooltip="" history="1" highlightClick="0" endSnd="0"/>
              </a:rPr>
              <a:t>https://sites.google.com/teltgafe.com/cefr-ontario</a:t>
            </a:r>
          </a:p>
        </p:txBody>
      </p:sp>
      <p:pic>
        <p:nvPicPr>
          <p:cNvPr id="207" name="Picture 2" descr="Picture 2"/>
          <p:cNvPicPr>
            <a:picLocks noChangeAspect="1"/>
          </p:cNvPicPr>
          <p:nvPr/>
        </p:nvPicPr>
        <p:blipFill>
          <a:blip r:embed="rId5">
            <a:extLst/>
          </a:blip>
          <a:stretch>
            <a:fillRect/>
          </a:stretch>
        </p:blipFill>
        <p:spPr>
          <a:xfrm>
            <a:off x="900390" y="1951490"/>
            <a:ext cx="4675846" cy="2175670"/>
          </a:xfrm>
          <a:prstGeom prst="rect">
            <a:avLst/>
          </a:prstGeom>
          <a:ln w="12700">
            <a:miter lim="400000"/>
          </a:ln>
        </p:spPr>
      </p:pic>
    </p:spTree>
  </p:cSld>
  <p:clrMapOvr>
    <a:masterClrMapping/>
  </p:clrMapOvr>
  <p:transition xmlns:p14="http://schemas.microsoft.com/office/powerpoint/2010/main" spd="med" advClick="1"/>
</p:sld>
</file>

<file path=ppt/slides/slide1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11" name="Title 4"/>
          <p:cNvSpPr txBox="1"/>
          <p:nvPr>
            <p:ph type="title"/>
          </p:nvPr>
        </p:nvSpPr>
        <p:spPr>
          <a:xfrm>
            <a:off x="838200" y="365125"/>
            <a:ext cx="10515600" cy="1325563"/>
          </a:xfrm>
          <a:prstGeom prst="rect">
            <a:avLst/>
          </a:prstGeom>
        </p:spPr>
        <p:txBody>
          <a:bodyPr/>
          <a:lstStyle/>
          <a:p>
            <a:pPr defTabSz="694944">
              <a:defRPr sz="2964"/>
            </a:pPr>
            <a:r>
              <a:t>Pourquoi utiliser le continuum d’implantation et les ressources y associées?</a:t>
            </a:r>
            <a:br/>
          </a:p>
        </p:txBody>
      </p:sp>
      <p:sp>
        <p:nvSpPr>
          <p:cNvPr id="212" name="Content Placeholder 5"/>
          <p:cNvSpPr txBox="1"/>
          <p:nvPr>
            <p:ph type="body" idx="1"/>
          </p:nvPr>
        </p:nvSpPr>
        <p:spPr>
          <a:xfrm>
            <a:off x="838200" y="1825624"/>
            <a:ext cx="10515600" cy="4575176"/>
          </a:xfrm>
          <a:prstGeom prst="rect">
            <a:avLst/>
          </a:prstGeom>
        </p:spPr>
        <p:txBody>
          <a:bodyPr/>
          <a:lstStyle/>
          <a:p>
            <a:pPr>
              <a:defRPr sz="3600"/>
            </a:pPr>
            <a:r>
              <a:t>aider à la planification des activités de l’apprentissage professionnel.</a:t>
            </a:r>
          </a:p>
          <a:p>
            <a:pPr>
              <a:defRPr sz="3600"/>
            </a:pPr>
            <a:r>
              <a:t>fournir des discussions de pratiques efficaces en salle de classe.</a:t>
            </a:r>
          </a:p>
          <a:p>
            <a:pPr>
              <a:defRPr sz="3600"/>
            </a:pPr>
            <a:r>
              <a:t>faciliter la préparation des sessions pédagogiques car elles sont déjà préparées et pourraient être adaptées facilement.</a:t>
            </a:r>
          </a:p>
        </p:txBody>
      </p:sp>
    </p:spTree>
  </p:cSld>
  <p:clrMapOvr>
    <a:masterClrMapping/>
  </p:clrMapOvr>
  <p:transition xmlns:p14="http://schemas.microsoft.com/office/powerpoint/2010/main" spd="med" advClick="1"/>
</p:sld>
</file>

<file path=ppt/slides/slide1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16" name="Content Placeholder 3" descr="Content Placeholder 3"/>
          <p:cNvPicPr>
            <a:picLocks noChangeAspect="1"/>
          </p:cNvPicPr>
          <p:nvPr/>
        </p:nvPicPr>
        <p:blipFill>
          <a:blip r:embed="rId3">
            <a:extLst/>
          </a:blip>
          <a:stretch>
            <a:fillRect/>
          </a:stretch>
        </p:blipFill>
        <p:spPr>
          <a:xfrm>
            <a:off x="0" y="338850"/>
            <a:ext cx="11965578" cy="6292139"/>
          </a:xfrm>
          <a:prstGeom prst="rect">
            <a:avLst/>
          </a:prstGeom>
          <a:ln w="12700">
            <a:miter lim="400000"/>
          </a:ln>
        </p:spPr>
      </p:pic>
      <p:pic>
        <p:nvPicPr>
          <p:cNvPr id="217" name="Picture 4" descr="Picture 4"/>
          <p:cNvPicPr>
            <a:picLocks noChangeAspect="1"/>
          </p:cNvPicPr>
          <p:nvPr/>
        </p:nvPicPr>
        <p:blipFill>
          <a:blip r:embed="rId4">
            <a:extLst/>
          </a:blip>
          <a:stretch>
            <a:fillRect/>
          </a:stretch>
        </p:blipFill>
        <p:spPr>
          <a:xfrm>
            <a:off x="80159" y="430681"/>
            <a:ext cx="11805256" cy="6108476"/>
          </a:xfrm>
          <a:prstGeom prst="rect">
            <a:avLst/>
          </a:prstGeom>
          <a:ln w="12700">
            <a:miter lim="400000"/>
          </a:ln>
        </p:spPr>
      </p:pic>
      <p:pic>
        <p:nvPicPr>
          <p:cNvPr id="218" name="Picture 5" descr="Picture 5"/>
          <p:cNvPicPr>
            <a:picLocks noChangeAspect="1"/>
          </p:cNvPicPr>
          <p:nvPr/>
        </p:nvPicPr>
        <p:blipFill>
          <a:blip r:embed="rId5">
            <a:extLst/>
          </a:blip>
          <a:stretch>
            <a:fillRect/>
          </a:stretch>
        </p:blipFill>
        <p:spPr>
          <a:xfrm>
            <a:off x="49201" y="391492"/>
            <a:ext cx="11836215" cy="6186853"/>
          </a:xfrm>
          <a:prstGeom prst="rect">
            <a:avLst/>
          </a:prstGeom>
          <a:ln w="12700">
            <a:miter lim="400000"/>
          </a:ln>
        </p:spPr>
      </p:pic>
      <p:pic>
        <p:nvPicPr>
          <p:cNvPr id="219" name="Picture 8" descr="Picture 8"/>
          <p:cNvPicPr>
            <a:picLocks noChangeAspect="1"/>
          </p:cNvPicPr>
          <p:nvPr/>
        </p:nvPicPr>
        <p:blipFill>
          <a:blip r:embed="rId6">
            <a:extLst/>
          </a:blip>
          <a:stretch>
            <a:fillRect/>
          </a:stretch>
        </p:blipFill>
        <p:spPr>
          <a:xfrm>
            <a:off x="80159" y="325394"/>
            <a:ext cx="12027488" cy="6305595"/>
          </a:xfrm>
          <a:prstGeom prst="rect">
            <a:avLst/>
          </a:prstGeom>
          <a:ln w="12700">
            <a:miter lim="400000"/>
          </a:ln>
        </p:spPr>
      </p:pic>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0" presetID="1" grpId="1" fill="hold">
                                  <p:stCondLst>
                                    <p:cond delay="0"/>
                                  </p:stCondLst>
                                  <p:iterate type="el" backwards="0">
                                    <p:tmAbs val="0"/>
                                  </p:iterate>
                                  <p:childTnLst>
                                    <p:set>
                                      <p:cBhvr>
                                        <p:cTn id="6" fill="hold"/>
                                        <p:tgtEl>
                                          <p:spTgt spid="21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Class="entr" nodeType="clickEffect" presetSubtype="0" presetID="1" grpId="2" fill="hold">
                                  <p:stCondLst>
                                    <p:cond delay="0"/>
                                  </p:stCondLst>
                                  <p:iterate type="el" backwards="0">
                                    <p:tmAbs val="0"/>
                                  </p:iterate>
                                  <p:childTnLst>
                                    <p:set>
                                      <p:cBhvr>
                                        <p:cTn id="10" fill="hold"/>
                                        <p:tgtEl>
                                          <p:spTgt spid="21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Class="entr" nodeType="clickEffect" presetSubtype="0" presetID="1" grpId="3" fill="hold">
                                  <p:stCondLst>
                                    <p:cond delay="0"/>
                                  </p:stCondLst>
                                  <p:iterate type="el" backwards="0">
                                    <p:tmAbs val="0"/>
                                  </p:iterate>
                                  <p:childTnLst>
                                    <p:set>
                                      <p:cBhvr>
                                        <p:cTn id="14" fill="hold"/>
                                        <p:tgtEl>
                                          <p:spTgt spid="219"/>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217" grpId="1"/>
      <p:bldP build="whole" bldLvl="1" animBg="1" rev="0" advAuto="0" spid="218" grpId="2"/>
      <p:bldP build="whole" bldLvl="1" animBg="1" rev="0" advAuto="0" spid="219" grpId="3"/>
    </p:bldLst>
  </p:timing>
</p:sld>
</file>

<file path=ppt/slides/slide1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23" name="Title 1"/>
          <p:cNvSpPr txBox="1"/>
          <p:nvPr>
            <p:ph type="title"/>
          </p:nvPr>
        </p:nvSpPr>
        <p:spPr>
          <a:xfrm>
            <a:off x="0" y="192224"/>
            <a:ext cx="12553950" cy="1325563"/>
          </a:xfrm>
          <a:prstGeom prst="rect">
            <a:avLst/>
          </a:prstGeom>
        </p:spPr>
        <p:txBody>
          <a:bodyPr/>
          <a:lstStyle/>
          <a:p>
            <a:pPr>
              <a:defRPr sz="4000"/>
            </a:pPr>
            <a:r>
              <a:t>Comment les conseils scolaires utilisent-ils le continuum?</a:t>
            </a:r>
            <a:r>
              <a:t>?</a:t>
            </a:r>
          </a:p>
        </p:txBody>
      </p:sp>
      <p:pic>
        <p:nvPicPr>
          <p:cNvPr id="224" name="Content Placeholder 3" descr="Content Placeholder 3"/>
          <p:cNvPicPr>
            <a:picLocks noChangeAspect="1"/>
          </p:cNvPicPr>
          <p:nvPr/>
        </p:nvPicPr>
        <p:blipFill>
          <a:blip r:embed="rId3">
            <a:extLst/>
          </a:blip>
          <a:stretch>
            <a:fillRect/>
          </a:stretch>
        </p:blipFill>
        <p:spPr>
          <a:xfrm>
            <a:off x="539935" y="1356650"/>
            <a:ext cx="5581651" cy="3571876"/>
          </a:xfrm>
          <a:prstGeom prst="rect">
            <a:avLst/>
          </a:prstGeom>
          <a:ln w="12700">
            <a:miter lim="400000"/>
          </a:ln>
        </p:spPr>
      </p:pic>
      <p:pic>
        <p:nvPicPr>
          <p:cNvPr id="225" name="Picture 4" descr="Picture 4"/>
          <p:cNvPicPr>
            <a:picLocks noChangeAspect="1"/>
          </p:cNvPicPr>
          <p:nvPr/>
        </p:nvPicPr>
        <p:blipFill>
          <a:blip r:embed="rId4">
            <a:extLst/>
          </a:blip>
          <a:stretch>
            <a:fillRect/>
          </a:stretch>
        </p:blipFill>
        <p:spPr>
          <a:xfrm>
            <a:off x="7939554" y="1892912"/>
            <a:ext cx="3690471" cy="4675044"/>
          </a:xfrm>
          <a:prstGeom prst="rect">
            <a:avLst/>
          </a:prstGeom>
          <a:ln w="12700">
            <a:miter lim="400000"/>
          </a:ln>
        </p:spPr>
      </p:pic>
      <p:pic>
        <p:nvPicPr>
          <p:cNvPr id="226" name="Picture 6" descr="Picture 6"/>
          <p:cNvPicPr>
            <a:picLocks noChangeAspect="1"/>
          </p:cNvPicPr>
          <p:nvPr/>
        </p:nvPicPr>
        <p:blipFill>
          <a:blip r:embed="rId5">
            <a:extLst/>
          </a:blip>
          <a:stretch>
            <a:fillRect/>
          </a:stretch>
        </p:blipFill>
        <p:spPr>
          <a:xfrm>
            <a:off x="550037" y="1374226"/>
            <a:ext cx="5571549" cy="5528772"/>
          </a:xfrm>
          <a:prstGeom prst="rect">
            <a:avLst/>
          </a:prstGeom>
          <a:ln w="12700">
            <a:miter lim="400000"/>
          </a:ln>
        </p:spPr>
      </p:pic>
      <p:pic>
        <p:nvPicPr>
          <p:cNvPr id="227" name="Picture 7" descr="Picture 7"/>
          <p:cNvPicPr>
            <a:picLocks noChangeAspect="1"/>
          </p:cNvPicPr>
          <p:nvPr/>
        </p:nvPicPr>
        <p:blipFill>
          <a:blip r:embed="rId6">
            <a:extLst/>
          </a:blip>
          <a:stretch>
            <a:fillRect/>
          </a:stretch>
        </p:blipFill>
        <p:spPr>
          <a:xfrm>
            <a:off x="6776908" y="1419225"/>
            <a:ext cx="4991101" cy="5438775"/>
          </a:xfrm>
          <a:prstGeom prst="rect">
            <a:avLst/>
          </a:prstGeom>
          <a:ln w="12700">
            <a:miter lim="400000"/>
          </a:ln>
        </p:spPr>
      </p:pic>
      <p:grpSp>
        <p:nvGrpSpPr>
          <p:cNvPr id="230" name="Group 8"/>
          <p:cNvGrpSpPr/>
          <p:nvPr/>
        </p:nvGrpSpPr>
        <p:grpSpPr>
          <a:xfrm>
            <a:off x="423990" y="1385784"/>
            <a:ext cx="11344020" cy="5973860"/>
            <a:chOff x="0" y="0"/>
            <a:chExt cx="11344018" cy="5973859"/>
          </a:xfrm>
        </p:grpSpPr>
        <p:pic>
          <p:nvPicPr>
            <p:cNvPr id="228" name="Picture 2" descr="Picture 2"/>
            <p:cNvPicPr>
              <a:picLocks noChangeAspect="1"/>
            </p:cNvPicPr>
            <p:nvPr/>
          </p:nvPicPr>
          <p:blipFill>
            <a:blip r:embed="rId7">
              <a:extLst/>
            </a:blip>
            <a:stretch>
              <a:fillRect/>
            </a:stretch>
          </p:blipFill>
          <p:spPr>
            <a:xfrm>
              <a:off x="0" y="0"/>
              <a:ext cx="11344019" cy="5973860"/>
            </a:xfrm>
            <a:prstGeom prst="rect">
              <a:avLst/>
            </a:prstGeom>
            <a:ln w="12700" cap="flat">
              <a:noFill/>
              <a:miter lim="400000"/>
            </a:ln>
            <a:effectLst/>
          </p:spPr>
        </p:pic>
        <p:sp>
          <p:nvSpPr>
            <p:cNvPr id="229" name="TextBox 5"/>
            <p:cNvSpPr txBox="1"/>
            <p:nvPr/>
          </p:nvSpPr>
          <p:spPr>
            <a:xfrm>
              <a:off x="8348307" y="4439048"/>
              <a:ext cx="2960095" cy="340182"/>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45719" tIns="45719" rIns="45719" bIns="45719" numCol="1" anchor="t">
              <a:spAutoFit/>
            </a:bodyPr>
            <a:lstStyle>
              <a:lvl1pPr>
                <a:defRPr b="1" sz="2000">
                  <a:solidFill>
                    <a:srgbClr val="FF0000"/>
                  </a:solidFill>
                </a:defRPr>
              </a:lvl1pPr>
            </a:lstStyle>
            <a:p>
              <a:pPr/>
              <a:r>
                <a:t>Collaborative inquiries </a:t>
              </a:r>
            </a:p>
          </p:txBody>
        </p:sp>
      </p:grpSp>
      <p:grpSp>
        <p:nvGrpSpPr>
          <p:cNvPr id="239" name="Group 24"/>
          <p:cNvGrpSpPr/>
          <p:nvPr/>
        </p:nvGrpSpPr>
        <p:grpSpPr>
          <a:xfrm>
            <a:off x="283027" y="1174953"/>
            <a:ext cx="11625945" cy="6189709"/>
            <a:chOff x="0" y="0"/>
            <a:chExt cx="11625943" cy="6189708"/>
          </a:xfrm>
        </p:grpSpPr>
        <p:sp>
          <p:nvSpPr>
            <p:cNvPr id="231" name="Rectangle 9"/>
            <p:cNvSpPr/>
            <p:nvPr/>
          </p:nvSpPr>
          <p:spPr>
            <a:xfrm>
              <a:off x="-1" y="-1"/>
              <a:ext cx="11625945" cy="6189709"/>
            </a:xfrm>
            <a:prstGeom prst="rect">
              <a:avLst/>
            </a:prstGeom>
            <a:solidFill>
              <a:srgbClr val="FFFFFF"/>
            </a:solidFill>
            <a:ln w="12700" cap="flat">
              <a:noFill/>
              <a:miter lim="400000"/>
            </a:ln>
            <a:effectLst/>
          </p:spPr>
          <p:txBody>
            <a:bodyPr wrap="square" lIns="45719" tIns="45719" rIns="45719" bIns="45719" numCol="1" anchor="ctr">
              <a:noAutofit/>
            </a:bodyPr>
            <a:lstStyle/>
            <a:p>
              <a:pPr algn="ctr">
                <a:defRPr>
                  <a:solidFill>
                    <a:srgbClr val="FFFFFF"/>
                  </a:solidFill>
                </a:defRPr>
              </a:pPr>
            </a:p>
          </p:txBody>
        </p:sp>
        <p:sp>
          <p:nvSpPr>
            <p:cNvPr id="232" name="TextBox 10"/>
            <p:cNvSpPr txBox="1"/>
            <p:nvPr/>
          </p:nvSpPr>
          <p:spPr>
            <a:xfrm>
              <a:off x="1901735" y="1082770"/>
              <a:ext cx="2014946" cy="653912"/>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45719" tIns="45719" rIns="45719" bIns="45719" numCol="1" anchor="t">
              <a:spAutoFit/>
            </a:bodyPr>
            <a:lstStyle>
              <a:lvl1pPr>
                <a:defRPr sz="4400"/>
              </a:lvl1pPr>
            </a:lstStyle>
            <a:p>
              <a:pPr/>
              <a:r>
                <a:t>#FSL4all</a:t>
              </a:r>
            </a:p>
          </p:txBody>
        </p:sp>
        <p:sp>
          <p:nvSpPr>
            <p:cNvPr id="233" name="TextBox 11"/>
            <p:cNvSpPr txBox="1"/>
            <p:nvPr/>
          </p:nvSpPr>
          <p:spPr>
            <a:xfrm>
              <a:off x="7645838" y="1246066"/>
              <a:ext cx="3259472" cy="653912"/>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45719" tIns="45719" rIns="45719" bIns="45719" numCol="1" anchor="t">
              <a:spAutoFit/>
            </a:bodyPr>
            <a:lstStyle>
              <a:lvl1pPr>
                <a:defRPr sz="4400"/>
              </a:lvl1pPr>
            </a:lstStyle>
            <a:p>
              <a:pPr/>
              <a:r>
                <a:t>#CEFROntario</a:t>
              </a:r>
            </a:p>
          </p:txBody>
        </p:sp>
        <p:sp>
          <p:nvSpPr>
            <p:cNvPr id="234" name="TextBox 12"/>
            <p:cNvSpPr txBox="1"/>
            <p:nvPr/>
          </p:nvSpPr>
          <p:spPr>
            <a:xfrm>
              <a:off x="627929" y="3441963"/>
              <a:ext cx="3076480" cy="653913"/>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45719" tIns="45719" rIns="45719" bIns="45719" numCol="1" anchor="t">
              <a:spAutoFit/>
            </a:bodyPr>
            <a:lstStyle>
              <a:lvl1pPr>
                <a:defRPr sz="4400"/>
              </a:lvl1pPr>
            </a:lstStyle>
            <a:p>
              <a:pPr/>
              <a:r>
                <a:t>#CEFRBarrie</a:t>
              </a:r>
            </a:p>
          </p:txBody>
        </p:sp>
        <p:sp>
          <p:nvSpPr>
            <p:cNvPr id="235" name="TextBox 13"/>
            <p:cNvSpPr txBox="1"/>
            <p:nvPr/>
          </p:nvSpPr>
          <p:spPr>
            <a:xfrm>
              <a:off x="4982799" y="497071"/>
              <a:ext cx="1570424" cy="653912"/>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45719" tIns="45719" rIns="45719" bIns="45719" numCol="1" anchor="t">
              <a:spAutoFit/>
            </a:bodyPr>
            <a:lstStyle>
              <a:lvl1pPr>
                <a:defRPr sz="4400"/>
              </a:lvl1pPr>
            </a:lstStyle>
            <a:p>
              <a:pPr/>
              <a:r>
                <a:t>#CEFR</a:t>
              </a:r>
            </a:p>
          </p:txBody>
        </p:sp>
        <p:sp>
          <p:nvSpPr>
            <p:cNvPr id="236" name="TextBox 14"/>
            <p:cNvSpPr txBox="1"/>
            <p:nvPr/>
          </p:nvSpPr>
          <p:spPr>
            <a:xfrm>
              <a:off x="8837188" y="3368849"/>
              <a:ext cx="1329146" cy="653913"/>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45719" tIns="45719" rIns="45719" bIns="45719" numCol="1" anchor="t">
              <a:spAutoFit/>
            </a:bodyPr>
            <a:lstStyle/>
            <a:p>
              <a:pPr>
                <a:defRPr sz="3600"/>
              </a:pPr>
              <a:r>
                <a:t>#</a:t>
              </a:r>
              <a:r>
                <a:rPr sz="4400"/>
                <a:t>FSL</a:t>
              </a:r>
            </a:p>
          </p:txBody>
        </p:sp>
        <p:pic>
          <p:nvPicPr>
            <p:cNvPr id="237" name="Picture 15" descr="Picture 15"/>
            <p:cNvPicPr>
              <a:picLocks noChangeAspect="1"/>
            </p:cNvPicPr>
            <p:nvPr/>
          </p:nvPicPr>
          <p:blipFill>
            <a:blip r:embed="rId8">
              <a:extLst/>
            </a:blip>
            <a:stretch>
              <a:fillRect/>
            </a:stretch>
          </p:blipFill>
          <p:spPr>
            <a:xfrm>
              <a:off x="4510514" y="1867314"/>
              <a:ext cx="2329220" cy="2077865"/>
            </a:xfrm>
            <a:prstGeom prst="rect">
              <a:avLst/>
            </a:prstGeom>
            <a:ln w="12700" cap="flat">
              <a:noFill/>
              <a:miter lim="400000"/>
            </a:ln>
            <a:effectLst/>
          </p:spPr>
        </p:pic>
        <p:sp>
          <p:nvSpPr>
            <p:cNvPr id="238" name="TextBox 16"/>
            <p:cNvSpPr txBox="1"/>
            <p:nvPr/>
          </p:nvSpPr>
          <p:spPr>
            <a:xfrm>
              <a:off x="3410371" y="4340763"/>
              <a:ext cx="5108465" cy="790983"/>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45719" tIns="45719" rIns="45719" bIns="45719" numCol="1" anchor="t">
              <a:spAutoFit/>
            </a:bodyPr>
            <a:lstStyle>
              <a:lvl1pPr>
                <a:defRPr sz="5400"/>
              </a:lvl1pPr>
            </a:lstStyle>
            <a:p>
              <a:pPr/>
              <a:r>
                <a:t>@transformingfsl</a:t>
              </a:r>
            </a:p>
          </p:txBody>
        </p:sp>
      </p:gr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0" presetID="1" grpId="1" fill="hold">
                                  <p:stCondLst>
                                    <p:cond delay="0"/>
                                  </p:stCondLst>
                                  <p:iterate type="el" backwards="0">
                                    <p:tmAbs val="0"/>
                                  </p:iterate>
                                  <p:childTnLst>
                                    <p:set>
                                      <p:cBhvr>
                                        <p:cTn id="6" fill="hold"/>
                                        <p:tgtEl>
                                          <p:spTgt spid="22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Class="entr" nodeType="clickEffect" presetSubtype="0" presetID="1" grpId="2" fill="hold">
                                  <p:stCondLst>
                                    <p:cond delay="0"/>
                                  </p:stCondLst>
                                  <p:iterate type="el" backwards="0">
                                    <p:tmAbs val="0"/>
                                  </p:iterate>
                                  <p:childTnLst>
                                    <p:set>
                                      <p:cBhvr>
                                        <p:cTn id="10" fill="hold"/>
                                        <p:tgtEl>
                                          <p:spTgt spid="22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Class="entr" nodeType="clickEffect" presetSubtype="0" presetID="1" grpId="3" fill="hold">
                                  <p:stCondLst>
                                    <p:cond delay="0"/>
                                  </p:stCondLst>
                                  <p:iterate type="el" backwards="0">
                                    <p:tmAbs val="0"/>
                                  </p:iterate>
                                  <p:childTnLst>
                                    <p:set>
                                      <p:cBhvr>
                                        <p:cTn id="14" fill="hold"/>
                                        <p:tgtEl>
                                          <p:spTgt spid="22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Class="entr" nodeType="clickEffect" presetSubtype="0" presetID="1" grpId="4" fill="hold">
                                  <p:stCondLst>
                                    <p:cond delay="0"/>
                                  </p:stCondLst>
                                  <p:iterate type="el" backwards="0">
                                    <p:tmAbs val="0"/>
                                  </p:iterate>
                                  <p:childTnLst>
                                    <p:set>
                                      <p:cBhvr>
                                        <p:cTn id="18" fill="hold"/>
                                        <p:tgtEl>
                                          <p:spTgt spid="22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Class="entr" nodeType="clickEffect" presetSubtype="0" presetID="1" grpId="5" fill="hold">
                                  <p:stCondLst>
                                    <p:cond delay="0"/>
                                  </p:stCondLst>
                                  <p:iterate type="el" backwards="0">
                                    <p:tmAbs val="0"/>
                                  </p:iterate>
                                  <p:childTnLst>
                                    <p:set>
                                      <p:cBhvr>
                                        <p:cTn id="22" fill="hold"/>
                                        <p:tgtEl>
                                          <p:spTgt spid="230"/>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Class="entr" nodeType="clickEffect" presetSubtype="0" presetID="1" grpId="6" fill="hold">
                                  <p:stCondLst>
                                    <p:cond delay="0"/>
                                  </p:stCondLst>
                                  <p:iterate type="el" backwards="0">
                                    <p:tmAbs val="0"/>
                                  </p:iterate>
                                  <p:childTnLst>
                                    <p:set>
                                      <p:cBhvr>
                                        <p:cTn id="26" fill="hold"/>
                                        <p:tgtEl>
                                          <p:spTgt spid="239"/>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230" grpId="5"/>
      <p:bldP build="whole" bldLvl="1" animBg="1" rev="0" advAuto="0" spid="227" grpId="4"/>
      <p:bldP build="whole" bldLvl="1" animBg="1" rev="0" advAuto="0" spid="226" grpId="3"/>
      <p:bldP build="whole" bldLvl="1" animBg="1" rev="0" advAuto="0" spid="224" grpId="1"/>
      <p:bldP build="whole" bldLvl="1" animBg="1" rev="0" advAuto="0" spid="239" grpId="6"/>
      <p:bldP build="whole" bldLvl="1" animBg="1" rev="0" advAuto="0" spid="225" grpId="2"/>
    </p:bldLst>
  </p:timing>
</p:sld>
</file>

<file path=ppt/slides/slide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101" name="Picture 4" descr="Picture 4"/>
          <p:cNvPicPr>
            <a:picLocks noChangeAspect="1"/>
          </p:cNvPicPr>
          <p:nvPr/>
        </p:nvPicPr>
        <p:blipFill>
          <a:blip r:embed="rId3">
            <a:extLst/>
          </a:blip>
          <a:stretch>
            <a:fillRect/>
          </a:stretch>
        </p:blipFill>
        <p:spPr>
          <a:xfrm>
            <a:off x="0" y="0"/>
            <a:ext cx="12192000" cy="6918015"/>
          </a:xfrm>
          <a:prstGeom prst="rect">
            <a:avLst/>
          </a:prstGeom>
          <a:ln w="12700">
            <a:miter lim="400000"/>
          </a:ln>
        </p:spPr>
      </p:pic>
      <p:sp>
        <p:nvSpPr>
          <p:cNvPr id="102" name="TextBox 5"/>
          <p:cNvSpPr txBox="1"/>
          <p:nvPr/>
        </p:nvSpPr>
        <p:spPr>
          <a:xfrm>
            <a:off x="1469359" y="2347178"/>
            <a:ext cx="9253282" cy="706200"/>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lvl1pPr algn="ctr">
              <a:defRPr sz="4800"/>
            </a:lvl1pPr>
          </a:lstStyle>
          <a:p>
            <a:pPr/>
            <a:r>
              <a:t> Reconnaissance du territoire</a:t>
            </a:r>
          </a:p>
        </p:txBody>
      </p:sp>
      <p:sp>
        <p:nvSpPr>
          <p:cNvPr id="103" name="Slide Number Placeholder 1"/>
          <p:cNvSpPr txBox="1"/>
          <p:nvPr>
            <p:ph type="sldNum" sz="quarter" idx="4294967295"/>
          </p:nvPr>
        </p:nvSpPr>
        <p:spPr>
          <a:xfrm>
            <a:off x="11172418" y="6414760"/>
            <a:ext cx="181383" cy="248305"/>
          </a:xfrm>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spTree>
  </p:cSld>
  <p:clrMapOvr>
    <a:masterClrMapping/>
  </p:clrMapOvr>
  <p:transition xmlns:p14="http://schemas.microsoft.com/office/powerpoint/2010/main" spd="med" advClick="1"/>
</p:sld>
</file>

<file path=ppt/slides/slide20.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43" name="Picture 2" descr="Picture 2"/>
          <p:cNvPicPr>
            <a:picLocks noChangeAspect="1"/>
          </p:cNvPicPr>
          <p:nvPr/>
        </p:nvPicPr>
        <p:blipFill>
          <a:blip r:embed="rId3">
            <a:extLst/>
          </a:blip>
          <a:stretch>
            <a:fillRect/>
          </a:stretch>
        </p:blipFill>
        <p:spPr>
          <a:xfrm>
            <a:off x="1445242" y="365125"/>
            <a:ext cx="9908559" cy="5405600"/>
          </a:xfrm>
          <a:prstGeom prst="rect">
            <a:avLst/>
          </a:prstGeom>
          <a:ln w="12700">
            <a:miter lim="400000"/>
          </a:ln>
        </p:spPr>
      </p:pic>
      <p:sp>
        <p:nvSpPr>
          <p:cNvPr id="244" name="Title 1"/>
          <p:cNvSpPr txBox="1"/>
          <p:nvPr>
            <p:ph type="title"/>
          </p:nvPr>
        </p:nvSpPr>
        <p:spPr>
          <a:xfrm>
            <a:off x="838200" y="365125"/>
            <a:ext cx="10515600" cy="1325563"/>
          </a:xfrm>
          <a:prstGeom prst="rect">
            <a:avLst/>
          </a:prstGeom>
        </p:spPr>
        <p:txBody>
          <a:bodyPr/>
          <a:lstStyle/>
          <a:p>
            <a:pPr/>
            <a:r>
              <a:t>Activité</a:t>
            </a:r>
          </a:p>
        </p:txBody>
      </p:sp>
    </p:spTree>
  </p:cSld>
  <p:clrMapOvr>
    <a:masterClrMapping/>
  </p:clrMapOvr>
  <p:transition xmlns:p14="http://schemas.microsoft.com/office/powerpoint/2010/main" spd="med" advClick="1"/>
</p:sld>
</file>

<file path=ppt/slides/slide2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48" name="Picture 1" descr="Picture 1"/>
          <p:cNvPicPr>
            <a:picLocks noChangeAspect="1"/>
          </p:cNvPicPr>
          <p:nvPr/>
        </p:nvPicPr>
        <p:blipFill>
          <a:blip r:embed="rId2">
            <a:extLst/>
          </a:blip>
          <a:stretch>
            <a:fillRect/>
          </a:stretch>
        </p:blipFill>
        <p:spPr>
          <a:xfrm>
            <a:off x="8912531" y="637897"/>
            <a:ext cx="2721552" cy="2429154"/>
          </a:xfrm>
          <a:prstGeom prst="rect">
            <a:avLst/>
          </a:prstGeom>
          <a:ln w="12700">
            <a:miter lim="400000"/>
          </a:ln>
        </p:spPr>
      </p:pic>
      <p:pic>
        <p:nvPicPr>
          <p:cNvPr id="249" name="Picture 2" descr="Picture 2"/>
          <p:cNvPicPr>
            <a:picLocks noChangeAspect="1"/>
          </p:cNvPicPr>
          <p:nvPr/>
        </p:nvPicPr>
        <p:blipFill>
          <a:blip r:embed="rId3">
            <a:extLst/>
          </a:blip>
          <a:stretch>
            <a:fillRect/>
          </a:stretch>
        </p:blipFill>
        <p:spPr>
          <a:xfrm>
            <a:off x="390433" y="0"/>
            <a:ext cx="8317571" cy="4609323"/>
          </a:xfrm>
          <a:prstGeom prst="rect">
            <a:avLst/>
          </a:prstGeom>
          <a:ln w="12700">
            <a:miter lim="400000"/>
          </a:ln>
        </p:spPr>
      </p:pic>
      <p:pic>
        <p:nvPicPr>
          <p:cNvPr id="250" name="Picture 5" descr="Picture 5"/>
          <p:cNvPicPr>
            <a:picLocks noChangeAspect="1"/>
          </p:cNvPicPr>
          <p:nvPr/>
        </p:nvPicPr>
        <p:blipFill>
          <a:blip r:embed="rId4">
            <a:extLst/>
          </a:blip>
          <a:stretch>
            <a:fillRect/>
          </a:stretch>
        </p:blipFill>
        <p:spPr>
          <a:xfrm>
            <a:off x="4705229" y="3857478"/>
            <a:ext cx="2971923" cy="2971923"/>
          </a:xfrm>
          <a:prstGeom prst="rect">
            <a:avLst/>
          </a:prstGeom>
          <a:ln w="12700">
            <a:miter lim="400000"/>
          </a:ln>
        </p:spPr>
      </p:pic>
      <p:pic>
        <p:nvPicPr>
          <p:cNvPr id="251" name="Picture 2" descr="Picture 2"/>
          <p:cNvPicPr>
            <a:picLocks noChangeAspect="1"/>
          </p:cNvPicPr>
          <p:nvPr/>
        </p:nvPicPr>
        <p:blipFill>
          <a:blip r:embed="rId5">
            <a:extLst/>
          </a:blip>
          <a:stretch>
            <a:fillRect/>
          </a:stretch>
        </p:blipFill>
        <p:spPr>
          <a:xfrm>
            <a:off x="9326880" y="3487008"/>
            <a:ext cx="2865121" cy="3370992"/>
          </a:xfrm>
          <a:prstGeom prst="rect">
            <a:avLst/>
          </a:prstGeom>
          <a:ln w="12700">
            <a:miter lim="400000"/>
          </a:ln>
        </p:spPr>
      </p:pic>
      <p:pic>
        <p:nvPicPr>
          <p:cNvPr id="252" name="Picture 3" descr="Picture 3"/>
          <p:cNvPicPr>
            <a:picLocks noChangeAspect="1"/>
          </p:cNvPicPr>
          <p:nvPr/>
        </p:nvPicPr>
        <p:blipFill>
          <a:blip r:embed="rId6">
            <a:extLst/>
          </a:blip>
          <a:stretch>
            <a:fillRect/>
          </a:stretch>
        </p:blipFill>
        <p:spPr>
          <a:xfrm>
            <a:off x="-85816" y="3487008"/>
            <a:ext cx="3177141" cy="3971426"/>
          </a:xfrm>
          <a:prstGeom prst="rect">
            <a:avLst/>
          </a:prstGeom>
          <a:ln w="12700">
            <a:miter lim="400000"/>
          </a:ln>
        </p:spPr>
      </p:pic>
    </p:spTree>
  </p:cSld>
  <p:clrMapOvr>
    <a:masterClrMapping/>
  </p:clrMapOvr>
  <p:transition xmlns:p14="http://schemas.microsoft.com/office/powerpoint/2010/main" spd="med" advClick="1"/>
</p:sld>
</file>

<file path=ppt/slides/slide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07" name="Title 1"/>
          <p:cNvSpPr txBox="1"/>
          <p:nvPr>
            <p:ph type="title"/>
          </p:nvPr>
        </p:nvSpPr>
        <p:spPr>
          <a:xfrm>
            <a:off x="838200" y="219985"/>
            <a:ext cx="10515600" cy="1325564"/>
          </a:xfrm>
          <a:prstGeom prst="rect">
            <a:avLst/>
          </a:prstGeom>
        </p:spPr>
        <p:txBody>
          <a:bodyPr/>
          <a:lstStyle/>
          <a:p>
            <a:pPr/>
            <a:r>
              <a:t>D'ici la fin de notre session…</a:t>
            </a:r>
          </a:p>
        </p:txBody>
      </p:sp>
      <p:sp>
        <p:nvSpPr>
          <p:cNvPr id="108" name="Content Placeholder 2"/>
          <p:cNvSpPr txBox="1"/>
          <p:nvPr>
            <p:ph type="body" idx="1"/>
          </p:nvPr>
        </p:nvSpPr>
        <p:spPr>
          <a:xfrm>
            <a:off x="838200" y="2042877"/>
            <a:ext cx="10515600" cy="4351338"/>
          </a:xfrm>
          <a:prstGeom prst="rect">
            <a:avLst/>
          </a:prstGeom>
        </p:spPr>
        <p:txBody>
          <a:bodyPr/>
          <a:lstStyle/>
          <a:p>
            <a:pPr>
              <a:defRPr sz="3600"/>
            </a:pPr>
            <a:r>
              <a:t>vous serez familiarisé avec les documents, processus et ressources essentiels liés au CECR.</a:t>
            </a:r>
          </a:p>
          <a:p>
            <a:pPr>
              <a:defRPr sz="3600"/>
            </a:pPr>
            <a:r>
              <a:t>vous recevrez des informations sur les activités professionnelles qui peuvent être adaptées au besoin.</a:t>
            </a:r>
          </a:p>
        </p:txBody>
      </p:sp>
      <p:pic>
        <p:nvPicPr>
          <p:cNvPr id="109" name="Picture 4" descr="Picture 4"/>
          <p:cNvPicPr>
            <a:picLocks noChangeAspect="1"/>
          </p:cNvPicPr>
          <p:nvPr/>
        </p:nvPicPr>
        <p:blipFill>
          <a:blip r:embed="rId3">
            <a:extLst/>
          </a:blip>
          <a:stretch>
            <a:fillRect/>
          </a:stretch>
        </p:blipFill>
        <p:spPr>
          <a:xfrm>
            <a:off x="4396394" y="5191128"/>
            <a:ext cx="2571009" cy="1666872"/>
          </a:xfrm>
          <a:prstGeom prst="rect">
            <a:avLst/>
          </a:prstGeom>
          <a:ln w="12700">
            <a:miter lim="400000"/>
          </a:ln>
        </p:spPr>
      </p:pic>
    </p:spTree>
  </p:cSld>
  <p:clrMapOvr>
    <a:masterClrMapping/>
  </p:clrMapOvr>
  <p:transition xmlns:p14="http://schemas.microsoft.com/office/powerpoint/2010/main" spd="med" advClick="1"/>
</p:sld>
</file>

<file path=ppt/slides/slide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113" name="Picture 2" descr="Picture 2"/>
          <p:cNvPicPr>
            <a:picLocks noChangeAspect="1"/>
          </p:cNvPicPr>
          <p:nvPr/>
        </p:nvPicPr>
        <p:blipFill>
          <a:blip r:embed="rId3">
            <a:extLst/>
          </a:blip>
          <a:stretch>
            <a:fillRect/>
          </a:stretch>
        </p:blipFill>
        <p:spPr>
          <a:xfrm>
            <a:off x="1647063" y="628648"/>
            <a:ext cx="9154288" cy="5543255"/>
          </a:xfrm>
          <a:prstGeom prst="rect">
            <a:avLst/>
          </a:prstGeom>
          <a:ln w="12700">
            <a:miter lim="400000"/>
          </a:ln>
        </p:spPr>
      </p:pic>
    </p:spTree>
  </p:cSld>
  <p:clrMapOvr>
    <a:masterClrMapping/>
  </p:clrMapOvr>
  <p:transition xmlns:p14="http://schemas.microsoft.com/office/powerpoint/2010/main" spd="med" advClick="1"/>
</p:sld>
</file>

<file path=ppt/slides/slide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17" name="Title 1"/>
          <p:cNvSpPr txBox="1"/>
          <p:nvPr>
            <p:ph type="title"/>
          </p:nvPr>
        </p:nvSpPr>
        <p:spPr>
          <a:xfrm>
            <a:off x="838200" y="365125"/>
            <a:ext cx="10515600" cy="1325563"/>
          </a:xfrm>
          <a:prstGeom prst="rect">
            <a:avLst/>
          </a:prstGeom>
        </p:spPr>
        <p:txBody>
          <a:bodyPr/>
          <a:lstStyle/>
          <a:p>
            <a:pPr defTabSz="731520">
              <a:defRPr sz="3120"/>
            </a:pPr>
            <a:r>
              <a:t>Qu’est-ce c’est le </a:t>
            </a:r>
            <a:r>
              <a:t>Cadre européen commun de référence (</a:t>
            </a:r>
            <a:r>
              <a:t>CECR)?</a:t>
            </a:r>
            <a:br/>
          </a:p>
        </p:txBody>
      </p:sp>
      <p:sp>
        <p:nvSpPr>
          <p:cNvPr id="118" name="Content Placeholder 2"/>
          <p:cNvSpPr txBox="1"/>
          <p:nvPr>
            <p:ph type="body" idx="1"/>
          </p:nvPr>
        </p:nvSpPr>
        <p:spPr>
          <a:xfrm>
            <a:off x="632925" y="1690688"/>
            <a:ext cx="10515601" cy="4351339"/>
          </a:xfrm>
          <a:prstGeom prst="rect">
            <a:avLst/>
          </a:prstGeom>
        </p:spPr>
        <p:txBody>
          <a:bodyPr/>
          <a:lstStyle/>
          <a:p>
            <a:pPr/>
            <a:r>
              <a:t>Un cadre axé sur la recherche</a:t>
            </a:r>
          </a:p>
          <a:p>
            <a:pPr/>
            <a:r>
              <a:t>Informe les pratiques pour la pédagogie et l'évaluation.</a:t>
            </a:r>
          </a:p>
          <a:p>
            <a:pPr/>
            <a:r>
              <a:t>Ni un curriculum, ni un programme.</a:t>
            </a:r>
          </a:p>
        </p:txBody>
      </p:sp>
      <p:pic>
        <p:nvPicPr>
          <p:cNvPr id="119" name="Picture 3" descr="Picture 3">
            <a:hlinkClick r:id="rId3" invalidUrl="" action="" tgtFrame="" tooltip="" history="1" highlightClick="0" endSnd="0"/>
          </p:cNvPr>
          <p:cNvPicPr>
            <a:picLocks noChangeAspect="1"/>
          </p:cNvPicPr>
          <p:nvPr/>
        </p:nvPicPr>
        <p:blipFill>
          <a:blip r:embed="rId4">
            <a:extLst/>
          </a:blip>
          <a:stretch>
            <a:fillRect/>
          </a:stretch>
        </p:blipFill>
        <p:spPr>
          <a:xfrm>
            <a:off x="3309680" y="3521019"/>
            <a:ext cx="2031354" cy="2895601"/>
          </a:xfrm>
          <a:prstGeom prst="rect">
            <a:avLst/>
          </a:prstGeom>
          <a:ln w="12700">
            <a:miter lim="400000"/>
          </a:ln>
        </p:spPr>
      </p:pic>
      <p:pic>
        <p:nvPicPr>
          <p:cNvPr id="120" name="Picture 6" descr="Picture 6"/>
          <p:cNvPicPr>
            <a:picLocks noChangeAspect="1"/>
          </p:cNvPicPr>
          <p:nvPr/>
        </p:nvPicPr>
        <p:blipFill>
          <a:blip r:embed="rId5">
            <a:extLst/>
          </a:blip>
          <a:stretch>
            <a:fillRect/>
          </a:stretch>
        </p:blipFill>
        <p:spPr>
          <a:xfrm>
            <a:off x="6459346" y="3480587"/>
            <a:ext cx="4689181" cy="2976466"/>
          </a:xfrm>
          <a:prstGeom prst="rect">
            <a:avLst/>
          </a:prstGeom>
          <a:ln w="12700">
            <a:miter lim="400000"/>
          </a:ln>
        </p:spPr>
      </p:pic>
      <p:pic>
        <p:nvPicPr>
          <p:cNvPr id="121" name="Cadre européen commun de référence pour les langues (CECR) " descr="Cadre européen commun de référence pour les langues (CECR) ">
            <a:hlinkClick r:id="rId6" invalidUrl="" action="" tgtFrame="" tooltip="" history="1" highlightClick="0" endSnd="0"/>
          </p:cNvPr>
          <p:cNvPicPr>
            <a:picLocks noChangeAspect="1"/>
          </p:cNvPicPr>
          <p:nvPr/>
        </p:nvPicPr>
        <p:blipFill>
          <a:blip r:embed="rId7">
            <a:extLst/>
          </a:blip>
          <a:stretch>
            <a:fillRect/>
          </a:stretch>
        </p:blipFill>
        <p:spPr>
          <a:xfrm>
            <a:off x="952128" y="3480587"/>
            <a:ext cx="2038351" cy="2976466"/>
          </a:xfrm>
          <a:prstGeom prst="rect">
            <a:avLst/>
          </a:prstGeom>
          <a:ln w="12700">
            <a:miter lim="400000"/>
          </a:ln>
        </p:spPr>
      </p:pic>
    </p:spTree>
  </p:cSld>
  <p:clrMapOvr>
    <a:masterClrMapping/>
  </p:clrMapOvr>
  <p:transition xmlns:p14="http://schemas.microsoft.com/office/powerpoint/2010/main" spd="med" advClick="1"/>
</p:sld>
</file>

<file path=ppt/slides/slide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25" name="Title 1"/>
          <p:cNvSpPr txBox="1"/>
          <p:nvPr>
            <p:ph type="title"/>
          </p:nvPr>
        </p:nvSpPr>
        <p:spPr>
          <a:xfrm>
            <a:off x="838200" y="365125"/>
            <a:ext cx="10515600" cy="1325563"/>
          </a:xfrm>
          <a:prstGeom prst="rect">
            <a:avLst/>
          </a:prstGeom>
        </p:spPr>
        <p:txBody>
          <a:bodyPr/>
          <a:lstStyle/>
          <a:p>
            <a:pPr/>
            <a:r>
              <a:t>Les niveaux du CECR</a:t>
            </a:r>
          </a:p>
        </p:txBody>
      </p:sp>
      <p:pic>
        <p:nvPicPr>
          <p:cNvPr id="126" name="Content Placeholder 4" descr="Content Placeholder 4"/>
          <p:cNvPicPr>
            <a:picLocks noChangeAspect="1"/>
          </p:cNvPicPr>
          <p:nvPr/>
        </p:nvPicPr>
        <p:blipFill>
          <a:blip r:embed="rId3">
            <a:extLst/>
          </a:blip>
          <a:stretch>
            <a:fillRect/>
          </a:stretch>
        </p:blipFill>
        <p:spPr>
          <a:xfrm>
            <a:off x="1731817" y="1406992"/>
            <a:ext cx="8728366" cy="5451008"/>
          </a:xfrm>
          <a:prstGeom prst="rect">
            <a:avLst/>
          </a:prstGeom>
          <a:ln w="12700">
            <a:miter lim="400000"/>
          </a:ln>
        </p:spPr>
      </p:pic>
      <p:grpSp>
        <p:nvGrpSpPr>
          <p:cNvPr id="130" name="Curved Down Arrow 2"/>
          <p:cNvGrpSpPr/>
          <p:nvPr/>
        </p:nvGrpSpPr>
        <p:grpSpPr>
          <a:xfrm>
            <a:off x="2521315" y="1679955"/>
            <a:ext cx="4852677" cy="3370198"/>
            <a:chOff x="0" y="0"/>
            <a:chExt cx="4852676" cy="3370197"/>
          </a:xfrm>
        </p:grpSpPr>
        <p:sp>
          <p:nvSpPr>
            <p:cNvPr id="127" name="Shape"/>
            <p:cNvSpPr/>
            <p:nvPr/>
          </p:nvSpPr>
          <p:spPr>
            <a:xfrm rot="20156283">
              <a:off x="136606" y="862061"/>
              <a:ext cx="4579465" cy="1646075"/>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9960" y="21600"/>
                  </a:moveTo>
                  <a:lnTo>
                    <a:pt x="17718" y="16200"/>
                  </a:lnTo>
                  <a:lnTo>
                    <a:pt x="18688" y="16200"/>
                  </a:lnTo>
                  <a:lnTo>
                    <a:pt x="18688" y="16200"/>
                  </a:lnTo>
                  <a:cubicBezTo>
                    <a:pt x="17606" y="6663"/>
                    <a:pt x="13825" y="0"/>
                    <a:pt x="9495" y="0"/>
                  </a:cubicBezTo>
                  <a:lnTo>
                    <a:pt x="11436" y="0"/>
                  </a:lnTo>
                  <a:cubicBezTo>
                    <a:pt x="15766" y="0"/>
                    <a:pt x="19547" y="6663"/>
                    <a:pt x="20629" y="16200"/>
                  </a:cubicBezTo>
                  <a:lnTo>
                    <a:pt x="21600" y="16200"/>
                  </a:lnTo>
                  <a:close/>
                  <a:moveTo>
                    <a:pt x="10466" y="113"/>
                  </a:moveTo>
                  <a:lnTo>
                    <a:pt x="10465" y="113"/>
                  </a:lnTo>
                  <a:cubicBezTo>
                    <a:pt x="5623" y="1245"/>
                    <a:pt x="1941" y="10525"/>
                    <a:pt x="1941" y="21600"/>
                  </a:cubicBezTo>
                  <a:lnTo>
                    <a:pt x="0" y="21600"/>
                  </a:lnTo>
                  <a:cubicBezTo>
                    <a:pt x="0" y="9671"/>
                    <a:pt x="4251" y="0"/>
                    <a:pt x="9495" y="0"/>
                  </a:cubicBezTo>
                  <a:cubicBezTo>
                    <a:pt x="9819" y="0"/>
                    <a:pt x="10143" y="38"/>
                    <a:pt x="10466" y="113"/>
                  </a:cubicBezTo>
                  <a:close/>
                </a:path>
              </a:pathLst>
            </a:custGeom>
            <a:solidFill>
              <a:schemeClr val="accent1"/>
            </a:solidFill>
            <a:ln w="12700" cap="flat">
              <a:noFill/>
              <a:miter lim="400000"/>
            </a:ln>
            <a:effectLst/>
          </p:spPr>
          <p:txBody>
            <a:bodyPr wrap="square" lIns="45719" tIns="45719" rIns="45719" bIns="45719" numCol="1" anchor="ctr">
              <a:noAutofit/>
            </a:bodyPr>
            <a:lstStyle/>
            <a:p>
              <a:pPr algn="ctr"/>
            </a:p>
          </p:txBody>
        </p:sp>
        <p:sp>
          <p:nvSpPr>
            <p:cNvPr id="128" name="Shape"/>
            <p:cNvSpPr/>
            <p:nvPr/>
          </p:nvSpPr>
          <p:spPr>
            <a:xfrm rot="20156283">
              <a:off x="239170" y="1343308"/>
              <a:ext cx="2218815" cy="1646075"/>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13"/>
                  </a:moveTo>
                  <a:lnTo>
                    <a:pt x="21600" y="113"/>
                  </a:lnTo>
                  <a:cubicBezTo>
                    <a:pt x="11605" y="1245"/>
                    <a:pt x="4006" y="10525"/>
                    <a:pt x="4006" y="21600"/>
                  </a:cubicBezTo>
                  <a:lnTo>
                    <a:pt x="0" y="21600"/>
                  </a:lnTo>
                  <a:cubicBezTo>
                    <a:pt x="0" y="9671"/>
                    <a:pt x="8774" y="0"/>
                    <a:pt x="19597" y="0"/>
                  </a:cubicBezTo>
                  <a:cubicBezTo>
                    <a:pt x="20266" y="0"/>
                    <a:pt x="20935" y="38"/>
                    <a:pt x="21600" y="113"/>
                  </a:cubicBezTo>
                  <a:close/>
                </a:path>
              </a:pathLst>
            </a:custGeom>
            <a:solidFill>
              <a:srgbClr val="000000">
                <a:alpha val="20000"/>
              </a:srgbClr>
            </a:solidFill>
            <a:ln w="12700" cap="flat">
              <a:noFill/>
              <a:miter lim="400000"/>
            </a:ln>
            <a:effectLst/>
          </p:spPr>
          <p:txBody>
            <a:bodyPr wrap="square" lIns="45719" tIns="45719" rIns="45719" bIns="45719" numCol="1" anchor="ctr">
              <a:noAutofit/>
            </a:bodyPr>
            <a:lstStyle/>
            <a:p>
              <a:pPr algn="ctr"/>
            </a:p>
          </p:txBody>
        </p:sp>
        <p:sp>
          <p:nvSpPr>
            <p:cNvPr id="129" name="Line"/>
            <p:cNvSpPr/>
            <p:nvPr/>
          </p:nvSpPr>
          <p:spPr>
            <a:xfrm rot="20156283">
              <a:off x="136606" y="862061"/>
              <a:ext cx="4579465" cy="1646075"/>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0466" y="113"/>
                  </a:moveTo>
                  <a:lnTo>
                    <a:pt x="10465" y="113"/>
                  </a:lnTo>
                  <a:cubicBezTo>
                    <a:pt x="5623" y="1245"/>
                    <a:pt x="1941" y="10525"/>
                    <a:pt x="1941" y="21600"/>
                  </a:cubicBezTo>
                  <a:lnTo>
                    <a:pt x="0" y="21600"/>
                  </a:lnTo>
                  <a:cubicBezTo>
                    <a:pt x="0" y="9671"/>
                    <a:pt x="4251" y="0"/>
                    <a:pt x="9495" y="0"/>
                  </a:cubicBezTo>
                  <a:lnTo>
                    <a:pt x="11436" y="0"/>
                  </a:lnTo>
                  <a:cubicBezTo>
                    <a:pt x="15766" y="0"/>
                    <a:pt x="19547" y="6663"/>
                    <a:pt x="20629" y="16200"/>
                  </a:cubicBezTo>
                  <a:lnTo>
                    <a:pt x="21600" y="16200"/>
                  </a:lnTo>
                  <a:lnTo>
                    <a:pt x="19960" y="21600"/>
                  </a:lnTo>
                  <a:lnTo>
                    <a:pt x="17718" y="16200"/>
                  </a:lnTo>
                  <a:lnTo>
                    <a:pt x="18688" y="16200"/>
                  </a:lnTo>
                  <a:lnTo>
                    <a:pt x="18688" y="16200"/>
                  </a:lnTo>
                  <a:cubicBezTo>
                    <a:pt x="17606" y="6663"/>
                    <a:pt x="13825" y="0"/>
                    <a:pt x="9495" y="0"/>
                  </a:cubicBezTo>
                </a:path>
              </a:pathLst>
            </a:custGeom>
            <a:noFill/>
            <a:ln w="12700" cap="flat">
              <a:solidFill>
                <a:srgbClr val="42719B"/>
              </a:solidFill>
              <a:prstDash val="solid"/>
              <a:miter lim="800000"/>
            </a:ln>
            <a:effectLst/>
          </p:spPr>
          <p:txBody>
            <a:bodyPr wrap="square" lIns="45719" tIns="45719" rIns="45719" bIns="45719" numCol="1" anchor="ctr">
              <a:noAutofit/>
            </a:bodyPr>
            <a:lstStyle/>
            <a:p>
              <a:pPr algn="ctr"/>
            </a:p>
          </p:txBody>
        </p:sp>
      </p:grpSp>
      <p:sp>
        <p:nvSpPr>
          <p:cNvPr id="131" name="5-Point Star 5"/>
          <p:cNvSpPr/>
          <p:nvPr/>
        </p:nvSpPr>
        <p:spPr>
          <a:xfrm>
            <a:off x="5573555" y="2894822"/>
            <a:ext cx="552451" cy="914401"/>
          </a:xfrm>
          <a:prstGeom prst="star5">
            <a:avLst>
              <a:gd name="adj" fmla="val 19098"/>
              <a:gd name="hf" fmla="val 105146"/>
              <a:gd name="vf" fmla="val 110557"/>
            </a:avLst>
          </a:prstGeom>
          <a:solidFill>
            <a:schemeClr val="accent1"/>
          </a:solidFill>
          <a:ln w="12700">
            <a:solidFill>
              <a:srgbClr val="42719B"/>
            </a:solidFill>
            <a:miter/>
          </a:ln>
        </p:spPr>
        <p:txBody>
          <a:bodyPr lIns="45719" rIns="45719" anchor="ctr"/>
          <a:lstStyle/>
          <a:p>
            <a:pPr algn="ctr">
              <a:defRPr>
                <a:solidFill>
                  <a:srgbClr val="FFFFFF"/>
                </a:solidFill>
              </a:defRPr>
            </a:pPr>
          </a:p>
        </p:txBody>
      </p:sp>
      <p:sp>
        <p:nvSpPr>
          <p:cNvPr id="132" name="5-Point Star 6"/>
          <p:cNvSpPr/>
          <p:nvPr/>
        </p:nvSpPr>
        <p:spPr>
          <a:xfrm>
            <a:off x="6743397" y="3675295"/>
            <a:ext cx="552451" cy="914401"/>
          </a:xfrm>
          <a:prstGeom prst="star5">
            <a:avLst>
              <a:gd name="adj" fmla="val 19098"/>
              <a:gd name="hf" fmla="val 105146"/>
              <a:gd name="vf" fmla="val 110557"/>
            </a:avLst>
          </a:prstGeom>
          <a:solidFill>
            <a:schemeClr val="accent1"/>
          </a:solidFill>
          <a:ln w="12700">
            <a:solidFill>
              <a:srgbClr val="42719B"/>
            </a:solidFill>
            <a:miter/>
          </a:ln>
        </p:spPr>
        <p:txBody>
          <a:bodyPr lIns="45719" rIns="45719" anchor="ctr"/>
          <a:lstStyle/>
          <a:p>
            <a:pPr algn="ctr">
              <a:defRPr>
                <a:solidFill>
                  <a:srgbClr val="FFFFFF"/>
                </a:solidFill>
              </a:defRPr>
            </a:pPr>
          </a:p>
        </p:txBody>
      </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4" presetID="22" grpId="1" fill="hold">
                                  <p:stCondLst>
                                    <p:cond delay="0"/>
                                  </p:stCondLst>
                                  <p:iterate type="el" backwards="0">
                                    <p:tmAbs val="0"/>
                                  </p:iterate>
                                  <p:childTnLst>
                                    <p:set>
                                      <p:cBhvr>
                                        <p:cTn id="6" fill="hold"/>
                                        <p:tgtEl>
                                          <p:spTgt spid="130"/>
                                        </p:tgtEl>
                                        <p:attrNameLst>
                                          <p:attrName>style.visibility</p:attrName>
                                        </p:attrNameLst>
                                      </p:cBhvr>
                                      <p:to>
                                        <p:strVal val="visible"/>
                                      </p:to>
                                    </p:set>
                                    <p:animEffect filter="wipe(down)" transition="in">
                                      <p:cBhvr>
                                        <p:cTn id="7" dur="500"/>
                                        <p:tgtEl>
                                          <p:spTgt spid="130"/>
                                        </p:tgtEl>
                                      </p:cBhvr>
                                    </p:animEffect>
                                  </p:childTnLst>
                                </p:cTn>
                              </p:par>
                            </p:childTnLst>
                          </p:cTn>
                        </p:par>
                      </p:childTnLst>
                    </p:cTn>
                  </p:par>
                  <p:par>
                    <p:cTn id="8" fill="hold">
                      <p:stCondLst>
                        <p:cond delay="indefinite"/>
                      </p:stCondLst>
                      <p:childTnLst>
                        <p:par>
                          <p:cTn id="9" fill="hold">
                            <p:stCondLst>
                              <p:cond delay="0"/>
                            </p:stCondLst>
                            <p:childTnLst>
                              <p:par>
                                <p:cTn id="10" presetClass="entr" nodeType="clickEffect" presetSubtype="4" presetID="2" grpId="2" fill="hold">
                                  <p:stCondLst>
                                    <p:cond delay="0"/>
                                  </p:stCondLst>
                                  <p:iterate type="el" backwards="0">
                                    <p:tmAbs val="0"/>
                                  </p:iterate>
                                  <p:childTnLst>
                                    <p:set>
                                      <p:cBhvr>
                                        <p:cTn id="11" fill="hold"/>
                                        <p:tgtEl>
                                          <p:spTgt spid="131"/>
                                        </p:tgtEl>
                                        <p:attrNameLst>
                                          <p:attrName>style.visibility</p:attrName>
                                        </p:attrNameLst>
                                      </p:cBhvr>
                                      <p:to>
                                        <p:strVal val="visible"/>
                                      </p:to>
                                    </p:set>
                                    <p:anim calcmode="lin" valueType="num">
                                      <p:cBhvr>
                                        <p:cTn id="12" dur="500" fill="hold"/>
                                        <p:tgtEl>
                                          <p:spTgt spid="131"/>
                                        </p:tgtEl>
                                        <p:attrNameLst>
                                          <p:attrName>ppt_x</p:attrName>
                                        </p:attrNameLst>
                                      </p:cBhvr>
                                      <p:tavLst>
                                        <p:tav tm="0">
                                          <p:val>
                                            <p:strVal val="#ppt_x"/>
                                          </p:val>
                                        </p:tav>
                                        <p:tav tm="100000">
                                          <p:val>
                                            <p:strVal val="#ppt_x"/>
                                          </p:val>
                                        </p:tav>
                                      </p:tavLst>
                                    </p:anim>
                                    <p:anim calcmode="lin" valueType="num">
                                      <p:cBhvr>
                                        <p:cTn id="13" dur="500" fill="hold"/>
                                        <p:tgtEl>
                                          <p:spTgt spid="131"/>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Class="entr" nodeType="clickEffect" presetSubtype="4" presetID="2" grpId="3" fill="hold">
                                  <p:stCondLst>
                                    <p:cond delay="0"/>
                                  </p:stCondLst>
                                  <p:iterate type="el" backwards="0">
                                    <p:tmAbs val="0"/>
                                  </p:iterate>
                                  <p:childTnLst>
                                    <p:set>
                                      <p:cBhvr>
                                        <p:cTn id="17" fill="hold"/>
                                        <p:tgtEl>
                                          <p:spTgt spid="132"/>
                                        </p:tgtEl>
                                        <p:attrNameLst>
                                          <p:attrName>style.visibility</p:attrName>
                                        </p:attrNameLst>
                                      </p:cBhvr>
                                      <p:to>
                                        <p:strVal val="visible"/>
                                      </p:to>
                                    </p:set>
                                    <p:anim calcmode="lin" valueType="num">
                                      <p:cBhvr>
                                        <p:cTn id="18" dur="500" fill="hold"/>
                                        <p:tgtEl>
                                          <p:spTgt spid="132"/>
                                        </p:tgtEl>
                                        <p:attrNameLst>
                                          <p:attrName>ppt_x</p:attrName>
                                        </p:attrNameLst>
                                      </p:cBhvr>
                                      <p:tavLst>
                                        <p:tav tm="0">
                                          <p:val>
                                            <p:strVal val="#ppt_x"/>
                                          </p:val>
                                        </p:tav>
                                        <p:tav tm="100000">
                                          <p:val>
                                            <p:strVal val="#ppt_x"/>
                                          </p:val>
                                        </p:tav>
                                      </p:tavLst>
                                    </p:anim>
                                    <p:anim calcmode="lin" valueType="num">
                                      <p:cBhvr>
                                        <p:cTn id="19" dur="500" fill="hold"/>
                                        <p:tgtEl>
                                          <p:spTgt spid="13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132" grpId="3"/>
      <p:bldP build="whole" bldLvl="1" animBg="1" rev="0" advAuto="0" spid="131" grpId="2"/>
      <p:bldP build="whole" bldLvl="1" animBg="1" rev="0" advAuto="0" spid="130" grpId="1"/>
    </p:bldLst>
  </p:timing>
</p:sld>
</file>

<file path=ppt/slides/slide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36" name="Title 1"/>
          <p:cNvSpPr txBox="1"/>
          <p:nvPr>
            <p:ph type="title"/>
          </p:nvPr>
        </p:nvSpPr>
        <p:spPr>
          <a:xfrm>
            <a:off x="457566" y="0"/>
            <a:ext cx="10515601" cy="1325563"/>
          </a:xfrm>
          <a:prstGeom prst="rect">
            <a:avLst/>
          </a:prstGeom>
        </p:spPr>
        <p:txBody>
          <a:bodyPr/>
          <a:lstStyle/>
          <a:p>
            <a:pPr/>
            <a:r>
              <a:t>Six niveaux de compétences</a:t>
            </a:r>
          </a:p>
        </p:txBody>
      </p:sp>
      <p:graphicFrame>
        <p:nvGraphicFramePr>
          <p:cNvPr id="137" name="Content Placeholder 3"/>
          <p:cNvGraphicFramePr/>
          <p:nvPr/>
        </p:nvGraphicFramePr>
        <p:xfrm>
          <a:off x="637309" y="1158080"/>
          <a:ext cx="10515601" cy="1854201"/>
        </p:xfrm>
        <a:graphic xmlns:a="http://schemas.openxmlformats.org/drawingml/2006/main">
          <a:graphicData uri="http://schemas.openxmlformats.org/drawingml/2006/table">
            <a:tbl>
              <a:tblPr firstCol="0" firstRow="1" lastCol="0" lastRow="0" bandCol="0" bandRow="1" rtl="0">
                <a:tableStyleId>{4C3C2611-4C71-4FC5-86AE-919BDF0F9419}</a:tableStyleId>
              </a:tblPr>
              <a:tblGrid>
                <a:gridCol w="1385455"/>
                <a:gridCol w="9130145"/>
              </a:tblGrid>
              <a:tr h="370840">
                <a:tc>
                  <a:txBody>
                    <a:bodyPr/>
                    <a:lstStyle/>
                    <a:p>
                      <a:pPr algn="l">
                        <a:defRPr b="0" sz="1800">
                          <a:solidFill>
                            <a:srgbClr val="000000"/>
                          </a:solidFill>
                        </a:defRPr>
                      </a:pPr>
                      <a:r>
                        <a:rPr b="1" sz="2800">
                          <a:solidFill>
                            <a:srgbClr val="FFFFFF"/>
                          </a:solidFill>
                        </a:rPr>
                        <a:t>Niveau</a:t>
                      </a:r>
                    </a:p>
                  </a:txBody>
                  <a:tcPr marL="45720" marR="45720" marT="45720" marB="45720" anchor="t" anchorCtr="0" horzOverflow="overflow"/>
                </a:tc>
                <a:tc>
                  <a:txBody>
                    <a:bodyPr/>
                    <a:lstStyle/>
                    <a:p>
                      <a:pPr algn="l">
                        <a:defRPr b="0" sz="1800">
                          <a:solidFill>
                            <a:srgbClr val="000000"/>
                          </a:solidFill>
                        </a:defRPr>
                      </a:pPr>
                      <a:r>
                        <a:rPr b="1" sz="2800">
                          <a:solidFill>
                            <a:srgbClr val="FFFFFF"/>
                          </a:solidFill>
                        </a:rPr>
                        <a:t>L’apprenant peut…</a:t>
                      </a:r>
                    </a:p>
                  </a:txBody>
                  <a:tcPr marL="45720" marR="45720" marT="45720" marB="45720" anchor="t" anchorCtr="0" horzOverflow="overflow"/>
                </a:tc>
              </a:tr>
              <a:tr h="370840">
                <a:tc>
                  <a:txBody>
                    <a:bodyPr/>
                    <a:lstStyle/>
                    <a:p>
                      <a:pPr algn="l">
                        <a:defRPr sz="1800"/>
                      </a:pPr>
                      <a:r>
                        <a:rPr sz="2400"/>
                        <a:t>A1</a:t>
                      </a:r>
                    </a:p>
                  </a:txBody>
                  <a:tcPr marL="45720" marR="45720" marT="45720" marB="45720" anchor="t" anchorCtr="0" horzOverflow="overflow"/>
                </a:tc>
                <a:tc>
                  <a:txBody>
                    <a:bodyPr/>
                    <a:lstStyle/>
                    <a:p>
                      <a:pPr algn="l">
                        <a:defRPr sz="1800"/>
                      </a:pPr>
                      <a:r>
                        <a:rPr sz="2200"/>
                        <a:t>comprendre et utiliser des mots et des expressions simples du quotidien.</a:t>
                      </a:r>
                    </a:p>
                  </a:txBody>
                  <a:tcPr marL="45720" marR="45720" marT="45720" marB="45720" anchor="t" anchorCtr="0" horzOverflow="overflow"/>
                </a:tc>
              </a:tr>
              <a:tr h="370840">
                <a:tc>
                  <a:txBody>
                    <a:bodyPr/>
                    <a:lstStyle/>
                    <a:p>
                      <a:pPr algn="l">
                        <a:defRPr sz="1800"/>
                      </a:pPr>
                      <a:r>
                        <a:rPr sz="2400"/>
                        <a:t>A2</a:t>
                      </a:r>
                    </a:p>
                  </a:txBody>
                  <a:tcPr marL="45720" marR="45720" marT="45720" marB="45720" anchor="t" anchorCtr="0" horzOverflow="overflow"/>
                </a:tc>
                <a:tc>
                  <a:txBody>
                    <a:bodyPr/>
                    <a:lstStyle/>
                    <a:p>
                      <a:pPr algn="l">
                        <a:defRPr sz="1800"/>
                      </a:pPr>
                      <a:r>
                        <a:rPr sz="2200"/>
                        <a:t>comprendre et utiliser des phrases isolées courantes pour communiquer
dans son environnement immédiat (par exemple, achats, vie scolaire
et familiale).</a:t>
                      </a:r>
                    </a:p>
                  </a:txBody>
                  <a:tcPr marL="45720" marR="45720" marT="45720" marB="45720" anchor="t" anchorCtr="0" horzOverflow="overflow"/>
                </a:tc>
              </a:tr>
              <a:tr h="370840">
                <a:tc>
                  <a:txBody>
                    <a:bodyPr/>
                    <a:lstStyle/>
                    <a:p>
                      <a:pPr algn="l">
                        <a:defRPr sz="1800"/>
                      </a:pPr>
                      <a:r>
                        <a:rPr sz="2400"/>
                        <a:t>B1</a:t>
                      </a:r>
                    </a:p>
                  </a:txBody>
                  <a:tcPr marL="45720" marR="45720" marT="45720" marB="45720" anchor="t" anchorCtr="0" horzOverflow="overflow"/>
                </a:tc>
                <a:tc>
                  <a:txBody>
                    <a:bodyPr/>
                    <a:lstStyle/>
                    <a:p>
                      <a:pPr algn="l">
                        <a:defRPr sz="1800"/>
                      </a:pPr>
                      <a:r>
                        <a:rPr sz="2200"/>
                        <a:t>comprendre les points essentiels d’une communication courante et
se débrouiller dans la plupart des situations familières ou qui reflètent
un intérêt personnel.</a:t>
                      </a:r>
                    </a:p>
                  </a:txBody>
                  <a:tcPr marL="45720" marR="45720" marT="45720" marB="45720" anchor="t" anchorCtr="0" horzOverflow="overflow"/>
                </a:tc>
              </a:tr>
              <a:tr h="370840">
                <a:tc>
                  <a:txBody>
                    <a:bodyPr/>
                    <a:lstStyle/>
                    <a:p>
                      <a:pPr algn="l">
                        <a:defRPr sz="1800"/>
                      </a:pPr>
                      <a:r>
                        <a:rPr sz="2400"/>
                        <a:t>B2</a:t>
                      </a:r>
                    </a:p>
                  </a:txBody>
                  <a:tcPr marL="45720" marR="45720" marT="45720" marB="45720" anchor="t" anchorCtr="0" horzOverflow="overflow"/>
                </a:tc>
                <a:tc>
                  <a:txBody>
                    <a:bodyPr/>
                    <a:lstStyle/>
                    <a:p>
                      <a:pPr algn="l">
                        <a:defRPr sz="1800"/>
                      </a:pPr>
                      <a:r>
                        <a:rPr sz="2200"/>
                        <a:t>comprendre des notions concrètes ou abstraites, et communiquer
avec un degré de spontanéité et d’aisance dans la langue cible</a:t>
                      </a:r>
                    </a:p>
                  </a:txBody>
                  <a:tcPr marL="45720" marR="45720" marT="45720" marB="45720" anchor="t" anchorCtr="0" horzOverflow="overflow"/>
                </a:tc>
              </a:tr>
              <a:tr h="50800">
                <a:tc>
                  <a:txBody>
                    <a:bodyPr/>
                    <a:lstStyle/>
                    <a:p>
                      <a:pPr algn="l">
                        <a:defRPr sz="1800"/>
                      </a:pPr>
                      <a:r>
                        <a:rPr sz="2400"/>
                        <a:t>C1/C2</a:t>
                      </a:r>
                    </a:p>
                  </a:txBody>
                  <a:tcPr marL="45720" marR="45720" marT="45720" marB="45720" anchor="t" anchorCtr="0" horzOverflow="overflow"/>
                </a:tc>
                <a:tc>
                  <a:txBody>
                    <a:bodyPr/>
                    <a:lstStyle/>
                    <a:p>
                      <a:pPr algn="l">
                        <a:defRPr sz="1800"/>
                      </a:pPr>
                      <a:r>
                        <a:rPr sz="2200"/>
                        <a:t>comprendre sans effort pratiquement tout ce qu’elle ou il lit ou entend,
et peut s’exprimer spontanément, très couramment et de façon précise
dans des situations complexes.</a:t>
                      </a:r>
                    </a:p>
                  </a:txBody>
                  <a:tcPr marL="45720" marR="45720" marT="45720" marB="45720" anchor="t" anchorCtr="0" horzOverflow="overflow"/>
                </a:tc>
              </a:tr>
            </a:tbl>
          </a:graphicData>
        </a:graphic>
      </p:graphicFrame>
      <p:sp>
        <p:nvSpPr>
          <p:cNvPr id="138" name="Left Arrow 4"/>
          <p:cNvSpPr/>
          <p:nvPr/>
        </p:nvSpPr>
        <p:spPr>
          <a:xfrm>
            <a:off x="10800484" y="1600200"/>
            <a:ext cx="1085851" cy="548482"/>
          </a:xfrm>
          <a:prstGeom prst="leftArrow">
            <a:avLst>
              <a:gd name="adj1" fmla="val 50000"/>
              <a:gd name="adj2" fmla="val 50000"/>
            </a:avLst>
          </a:prstGeom>
          <a:solidFill>
            <a:schemeClr val="accent1"/>
          </a:solidFill>
          <a:ln w="12700">
            <a:solidFill>
              <a:srgbClr val="42719B"/>
            </a:solidFill>
            <a:miter/>
          </a:ln>
        </p:spPr>
        <p:txBody>
          <a:bodyPr lIns="45719" rIns="45719" anchor="ctr"/>
          <a:lstStyle/>
          <a:p>
            <a:pPr algn="ctr">
              <a:defRPr>
                <a:solidFill>
                  <a:srgbClr val="FFFFFF"/>
                </a:solidFill>
              </a:defRPr>
            </a:pPr>
          </a:p>
        </p:txBody>
      </p:sp>
      <p:sp>
        <p:nvSpPr>
          <p:cNvPr id="139" name="Left Arrow 5"/>
          <p:cNvSpPr/>
          <p:nvPr/>
        </p:nvSpPr>
        <p:spPr>
          <a:xfrm>
            <a:off x="10800484" y="2423317"/>
            <a:ext cx="1085851" cy="548482"/>
          </a:xfrm>
          <a:prstGeom prst="leftArrow">
            <a:avLst>
              <a:gd name="adj1" fmla="val 50000"/>
              <a:gd name="adj2" fmla="val 50000"/>
            </a:avLst>
          </a:prstGeom>
          <a:solidFill>
            <a:schemeClr val="accent1"/>
          </a:solidFill>
          <a:ln w="12700">
            <a:solidFill>
              <a:srgbClr val="42719B"/>
            </a:solidFill>
            <a:miter/>
          </a:ln>
        </p:spPr>
        <p:txBody>
          <a:bodyPr lIns="45719" rIns="45719" anchor="ctr"/>
          <a:lstStyle/>
          <a:p>
            <a:pPr algn="ctr">
              <a:defRPr>
                <a:solidFill>
                  <a:srgbClr val="FFFFFF"/>
                </a:solidFill>
              </a:defRPr>
            </a:pPr>
          </a:p>
        </p:txBody>
      </p:sp>
      <p:sp>
        <p:nvSpPr>
          <p:cNvPr id="140" name="Left Arrow 6"/>
          <p:cNvSpPr/>
          <p:nvPr/>
        </p:nvSpPr>
        <p:spPr>
          <a:xfrm>
            <a:off x="10799618" y="3450030"/>
            <a:ext cx="1085851" cy="548482"/>
          </a:xfrm>
          <a:prstGeom prst="leftArrow">
            <a:avLst>
              <a:gd name="adj1" fmla="val 50000"/>
              <a:gd name="adj2" fmla="val 50000"/>
            </a:avLst>
          </a:prstGeom>
          <a:solidFill>
            <a:schemeClr val="accent1"/>
          </a:solidFill>
          <a:ln w="12700">
            <a:solidFill>
              <a:srgbClr val="42719B"/>
            </a:solidFill>
            <a:miter/>
          </a:ln>
        </p:spPr>
        <p:txBody>
          <a:bodyPr lIns="45719" rIns="45719" anchor="ctr"/>
          <a:lstStyle/>
          <a:p>
            <a:pPr algn="ctr">
              <a:defRPr>
                <a:solidFill>
                  <a:srgbClr val="FFFFFF"/>
                </a:solidFill>
              </a:defRPr>
            </a:pPr>
          </a:p>
        </p:txBody>
      </p:sp>
      <p:sp>
        <p:nvSpPr>
          <p:cNvPr id="141" name="Left Arrow 7"/>
          <p:cNvSpPr/>
          <p:nvPr/>
        </p:nvSpPr>
        <p:spPr>
          <a:xfrm>
            <a:off x="10799618" y="4476744"/>
            <a:ext cx="1085851" cy="548482"/>
          </a:xfrm>
          <a:prstGeom prst="leftArrow">
            <a:avLst>
              <a:gd name="adj1" fmla="val 50000"/>
              <a:gd name="adj2" fmla="val 50000"/>
            </a:avLst>
          </a:prstGeom>
          <a:solidFill>
            <a:schemeClr val="accent1"/>
          </a:solidFill>
          <a:ln w="12700">
            <a:solidFill>
              <a:srgbClr val="42719B"/>
            </a:solidFill>
            <a:miter/>
          </a:ln>
        </p:spPr>
        <p:txBody>
          <a:bodyPr lIns="45719" rIns="45719" anchor="ctr"/>
          <a:lstStyle/>
          <a:p>
            <a:pPr algn="ctr">
              <a:defRPr>
                <a:solidFill>
                  <a:srgbClr val="FFFFFF"/>
                </a:solidFill>
              </a:defRPr>
            </a:pPr>
          </a:p>
        </p:txBody>
      </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0" presetID="1" grpId="1" fill="hold">
                                  <p:stCondLst>
                                    <p:cond delay="0"/>
                                  </p:stCondLst>
                                  <p:iterate type="el" backwards="0">
                                    <p:tmAbs val="0"/>
                                  </p:iterate>
                                  <p:childTnLst>
                                    <p:set>
                                      <p:cBhvr>
                                        <p:cTn id="6" fill="hold"/>
                                        <p:tgtEl>
                                          <p:spTgt spid="13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Class="entr" nodeType="clickEffect" presetSubtype="0" presetID="1" grpId="2" fill="hold">
                                  <p:stCondLst>
                                    <p:cond delay="0"/>
                                  </p:stCondLst>
                                  <p:iterate type="el" backwards="0">
                                    <p:tmAbs val="0"/>
                                  </p:iterate>
                                  <p:childTnLst>
                                    <p:set>
                                      <p:cBhvr>
                                        <p:cTn id="10" fill="hold"/>
                                        <p:tgtEl>
                                          <p:spTgt spid="13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Class="entr" nodeType="clickEffect" presetSubtype="0" presetID="1" grpId="3" fill="hold">
                                  <p:stCondLst>
                                    <p:cond delay="0"/>
                                  </p:stCondLst>
                                  <p:iterate type="el" backwards="0">
                                    <p:tmAbs val="0"/>
                                  </p:iterate>
                                  <p:childTnLst>
                                    <p:set>
                                      <p:cBhvr>
                                        <p:cTn id="14" fill="hold"/>
                                        <p:tgtEl>
                                          <p:spTgt spid="14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Class="entr" nodeType="clickEffect" presetSubtype="0" presetID="1" grpId="4" fill="hold">
                                  <p:stCondLst>
                                    <p:cond delay="0"/>
                                  </p:stCondLst>
                                  <p:iterate type="el" backwards="0">
                                    <p:tmAbs val="0"/>
                                  </p:iterate>
                                  <p:childTnLst>
                                    <p:set>
                                      <p:cBhvr>
                                        <p:cTn id="18" fill="hold"/>
                                        <p:tgtEl>
                                          <p:spTgt spid="141"/>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139" grpId="2"/>
      <p:bldP build="whole" bldLvl="1" animBg="1" rev="0" advAuto="0" spid="138" grpId="1"/>
      <p:bldP build="whole" bldLvl="1" animBg="1" rev="0" advAuto="0" spid="141" grpId="4"/>
      <p:bldP build="whole" bldLvl="1" animBg="1" rev="0" advAuto="0" spid="140" grpId="3"/>
    </p:bldLst>
  </p:timing>
</p:sld>
</file>

<file path=ppt/slides/slide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145" name="Picture 2" descr="Picture 2"/>
          <p:cNvPicPr>
            <a:picLocks noChangeAspect="1"/>
          </p:cNvPicPr>
          <p:nvPr/>
        </p:nvPicPr>
        <p:blipFill>
          <a:blip r:embed="rId3">
            <a:extLst/>
          </a:blip>
          <a:stretch>
            <a:fillRect/>
          </a:stretch>
        </p:blipFill>
        <p:spPr>
          <a:xfrm>
            <a:off x="988288" y="724612"/>
            <a:ext cx="9908558" cy="5405600"/>
          </a:xfrm>
          <a:prstGeom prst="rect">
            <a:avLst/>
          </a:prstGeom>
          <a:ln w="12700">
            <a:miter lim="400000"/>
          </a:ln>
        </p:spPr>
      </p:pic>
      <p:sp>
        <p:nvSpPr>
          <p:cNvPr id="146" name="Title 1"/>
          <p:cNvSpPr txBox="1"/>
          <p:nvPr>
            <p:ph type="title"/>
          </p:nvPr>
        </p:nvSpPr>
        <p:spPr>
          <a:xfrm>
            <a:off x="838200" y="365125"/>
            <a:ext cx="10515600" cy="1325563"/>
          </a:xfrm>
          <a:prstGeom prst="rect">
            <a:avLst/>
          </a:prstGeom>
        </p:spPr>
        <p:txBody>
          <a:bodyPr/>
          <a:lstStyle/>
          <a:p>
            <a:pPr/>
            <a:r>
              <a:t>Activité</a:t>
            </a:r>
          </a:p>
        </p:txBody>
      </p:sp>
    </p:spTree>
  </p:cSld>
  <p:clrMapOvr>
    <a:masterClrMapping/>
  </p:clrMapOvr>
  <p:transition xmlns:p14="http://schemas.microsoft.com/office/powerpoint/2010/main" spd="med" advClick="1"/>
</p:sld>
</file>

<file path=ppt/slides/slide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50" name="Title 1"/>
          <p:cNvSpPr txBox="1"/>
          <p:nvPr>
            <p:ph type="title"/>
          </p:nvPr>
        </p:nvSpPr>
        <p:spPr>
          <a:xfrm>
            <a:off x="323850" y="20612"/>
            <a:ext cx="10515600" cy="1325563"/>
          </a:xfrm>
          <a:prstGeom prst="rect">
            <a:avLst/>
          </a:prstGeom>
        </p:spPr>
        <p:txBody>
          <a:bodyPr/>
          <a:lstStyle/>
          <a:p>
            <a:pPr/>
            <a:r>
              <a:t>Qu’est-ce que c’est le DELF?</a:t>
            </a:r>
          </a:p>
        </p:txBody>
      </p:sp>
      <p:pic>
        <p:nvPicPr>
          <p:cNvPr id="151" name="Content Placeholder 5" descr="Content Placeholder 5"/>
          <p:cNvPicPr>
            <a:picLocks noChangeAspect="1"/>
          </p:cNvPicPr>
          <p:nvPr/>
        </p:nvPicPr>
        <p:blipFill>
          <a:blip r:embed="rId3">
            <a:extLst/>
          </a:blip>
          <a:stretch>
            <a:fillRect/>
          </a:stretch>
        </p:blipFill>
        <p:spPr>
          <a:xfrm>
            <a:off x="2900035" y="2322453"/>
            <a:ext cx="5622876" cy="3926320"/>
          </a:xfrm>
          <a:prstGeom prst="rect">
            <a:avLst/>
          </a:prstGeom>
          <a:ln w="12700">
            <a:miter lim="400000"/>
          </a:ln>
        </p:spPr>
      </p:pic>
      <p:sp>
        <p:nvSpPr>
          <p:cNvPr id="152" name="Rectangle 2"/>
          <p:cNvSpPr/>
          <p:nvPr/>
        </p:nvSpPr>
        <p:spPr>
          <a:xfrm>
            <a:off x="2347022" y="2205914"/>
            <a:ext cx="7448551" cy="4900614"/>
          </a:xfrm>
          <a:prstGeom prst="rect">
            <a:avLst/>
          </a:prstGeom>
          <a:solidFill>
            <a:srgbClr val="FFFFFF"/>
          </a:solidFill>
          <a:ln w="12700">
            <a:miter lim="400000"/>
          </a:ln>
        </p:spPr>
        <p:txBody>
          <a:bodyPr lIns="45719" rIns="45719" anchor="ctr"/>
          <a:lstStyle/>
          <a:p>
            <a:pPr algn="ctr">
              <a:defRPr>
                <a:solidFill>
                  <a:srgbClr val="FFFFFF"/>
                </a:solidFill>
              </a:defRPr>
            </a:pPr>
          </a:p>
        </p:txBody>
      </p:sp>
      <p:grpSp>
        <p:nvGrpSpPr>
          <p:cNvPr id="155" name="Group 6"/>
          <p:cNvGrpSpPr/>
          <p:nvPr/>
        </p:nvGrpSpPr>
        <p:grpSpPr>
          <a:xfrm>
            <a:off x="45720" y="2454442"/>
            <a:ext cx="5196981" cy="4403558"/>
            <a:chOff x="0" y="0"/>
            <a:chExt cx="5196981" cy="4403557"/>
          </a:xfrm>
        </p:grpSpPr>
        <p:pic>
          <p:nvPicPr>
            <p:cNvPr id="153" name="Picture 3" descr="Picture 3"/>
            <p:cNvPicPr>
              <a:picLocks noChangeAspect="1"/>
            </p:cNvPicPr>
            <p:nvPr/>
          </p:nvPicPr>
          <p:blipFill>
            <a:blip r:embed="rId4">
              <a:extLst/>
            </a:blip>
            <a:stretch>
              <a:fillRect/>
            </a:stretch>
          </p:blipFill>
          <p:spPr>
            <a:xfrm>
              <a:off x="1588903" y="0"/>
              <a:ext cx="3608079" cy="4403558"/>
            </a:xfrm>
            <a:prstGeom prst="rect">
              <a:avLst/>
            </a:prstGeom>
            <a:ln w="12700" cap="flat">
              <a:noFill/>
              <a:miter lim="400000"/>
            </a:ln>
            <a:effectLst/>
          </p:spPr>
        </p:pic>
        <p:sp>
          <p:nvSpPr>
            <p:cNvPr id="154" name="TextBox 4"/>
            <p:cNvSpPr txBox="1"/>
            <p:nvPr/>
          </p:nvSpPr>
          <p:spPr>
            <a:xfrm>
              <a:off x="0" y="1412707"/>
              <a:ext cx="2134636" cy="39247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45719" tIns="45719" rIns="45719" bIns="45719" numCol="1" anchor="t">
              <a:spAutoFit/>
            </a:bodyPr>
            <a:lstStyle>
              <a:lvl1pPr>
                <a:defRPr sz="2400"/>
              </a:lvl1pPr>
            </a:lstStyle>
            <a:p>
              <a:pPr/>
              <a:r>
                <a:t>Correcteur</a:t>
              </a:r>
            </a:p>
          </p:txBody>
        </p:sp>
      </p:grpSp>
      <p:grpSp>
        <p:nvGrpSpPr>
          <p:cNvPr id="158" name="Group 8"/>
          <p:cNvGrpSpPr/>
          <p:nvPr/>
        </p:nvGrpSpPr>
        <p:grpSpPr>
          <a:xfrm>
            <a:off x="7137900" y="2454442"/>
            <a:ext cx="4882717" cy="4403558"/>
            <a:chOff x="0" y="0"/>
            <a:chExt cx="4882716" cy="4403557"/>
          </a:xfrm>
        </p:grpSpPr>
        <p:pic>
          <p:nvPicPr>
            <p:cNvPr id="156" name="Picture 2" descr="Picture 2"/>
            <p:cNvPicPr>
              <a:picLocks noChangeAspect="1"/>
            </p:cNvPicPr>
            <p:nvPr/>
          </p:nvPicPr>
          <p:blipFill>
            <a:blip r:embed="rId5">
              <a:extLst/>
            </a:blip>
            <a:stretch>
              <a:fillRect/>
            </a:stretch>
          </p:blipFill>
          <p:spPr>
            <a:xfrm>
              <a:off x="0" y="0"/>
              <a:ext cx="2789472" cy="4403558"/>
            </a:xfrm>
            <a:prstGeom prst="rect">
              <a:avLst/>
            </a:prstGeom>
            <a:ln w="12700" cap="flat">
              <a:noFill/>
              <a:miter lim="400000"/>
            </a:ln>
            <a:effectLst/>
          </p:spPr>
        </p:pic>
        <p:sp>
          <p:nvSpPr>
            <p:cNvPr id="157" name="TextBox 7"/>
            <p:cNvSpPr txBox="1"/>
            <p:nvPr/>
          </p:nvSpPr>
          <p:spPr>
            <a:xfrm>
              <a:off x="3129981" y="1455718"/>
              <a:ext cx="1752736" cy="39247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45719" tIns="45719" rIns="45719" bIns="45719" numCol="1" anchor="t">
              <a:spAutoFit/>
            </a:bodyPr>
            <a:lstStyle/>
            <a:p>
              <a:pPr>
                <a:defRPr sz="2400"/>
              </a:pPr>
              <a:r>
                <a:t>Formateur</a:t>
              </a:r>
              <a:r>
                <a:rPr sz="1800"/>
                <a:t> </a:t>
              </a:r>
            </a:p>
          </p:txBody>
        </p:sp>
      </p:grpSp>
      <p:pic>
        <p:nvPicPr>
          <p:cNvPr id="159" name="Picture 4" descr="Picture 4"/>
          <p:cNvPicPr>
            <a:picLocks noChangeAspect="1"/>
          </p:cNvPicPr>
          <p:nvPr/>
        </p:nvPicPr>
        <p:blipFill>
          <a:blip r:embed="rId6">
            <a:extLst/>
          </a:blip>
          <a:stretch>
            <a:fillRect/>
          </a:stretch>
        </p:blipFill>
        <p:spPr>
          <a:xfrm>
            <a:off x="9795571" y="320745"/>
            <a:ext cx="1558229" cy="2739886"/>
          </a:xfrm>
          <a:prstGeom prst="rect">
            <a:avLst/>
          </a:prstGeom>
          <a:ln w="12700">
            <a:miter lim="400000"/>
          </a:ln>
        </p:spPr>
      </p:pic>
      <p:pic>
        <p:nvPicPr>
          <p:cNvPr id="160" name="Picture 2" descr="Picture 2"/>
          <p:cNvPicPr>
            <a:picLocks noChangeAspect="1"/>
          </p:cNvPicPr>
          <p:nvPr/>
        </p:nvPicPr>
        <p:blipFill>
          <a:blip r:embed="rId7">
            <a:extLst/>
          </a:blip>
          <a:stretch>
            <a:fillRect/>
          </a:stretch>
        </p:blipFill>
        <p:spPr>
          <a:xfrm>
            <a:off x="3291837" y="926120"/>
            <a:ext cx="4775580" cy="1337163"/>
          </a:xfrm>
          <a:prstGeom prst="rect">
            <a:avLst/>
          </a:prstGeom>
          <a:ln w="12700">
            <a:miter lim="400000"/>
          </a:ln>
        </p:spPr>
      </p:pic>
      <p:sp>
        <p:nvSpPr>
          <p:cNvPr id="161" name="Right Arrow 10"/>
          <p:cNvSpPr/>
          <p:nvPr/>
        </p:nvSpPr>
        <p:spPr>
          <a:xfrm>
            <a:off x="1207669" y="1036655"/>
            <a:ext cx="1952369" cy="1161536"/>
          </a:xfrm>
          <a:prstGeom prst="rightArrow">
            <a:avLst>
              <a:gd name="adj1" fmla="val 50000"/>
              <a:gd name="adj2" fmla="val 50000"/>
            </a:avLst>
          </a:prstGeom>
          <a:solidFill>
            <a:schemeClr val="accent1"/>
          </a:solidFill>
          <a:ln w="12700">
            <a:solidFill>
              <a:srgbClr val="42719B"/>
            </a:solidFill>
            <a:miter/>
          </a:ln>
        </p:spPr>
        <p:txBody>
          <a:bodyPr lIns="45719" rIns="45719" anchor="ctr"/>
          <a:lstStyle/>
          <a:p>
            <a:pPr algn="ctr">
              <a:defRPr>
                <a:solidFill>
                  <a:srgbClr val="FFFFFF"/>
                </a:solidFill>
              </a:defRPr>
            </a:pPr>
          </a:p>
        </p:txBody>
      </p:sp>
      <p:sp>
        <p:nvSpPr>
          <p:cNvPr id="162" name="Right Arrow 11"/>
          <p:cNvSpPr/>
          <p:nvPr/>
        </p:nvSpPr>
        <p:spPr>
          <a:xfrm>
            <a:off x="8183057" y="1319540"/>
            <a:ext cx="1405786" cy="754387"/>
          </a:xfrm>
          <a:prstGeom prst="rightArrow">
            <a:avLst>
              <a:gd name="adj1" fmla="val 50000"/>
              <a:gd name="adj2" fmla="val 50000"/>
            </a:avLst>
          </a:prstGeom>
          <a:solidFill>
            <a:schemeClr val="accent1"/>
          </a:solidFill>
          <a:ln w="12700">
            <a:solidFill>
              <a:srgbClr val="42719B"/>
            </a:solidFill>
            <a:miter/>
          </a:ln>
        </p:spPr>
        <p:txBody>
          <a:bodyPr lIns="45719" rIns="45719" anchor="ctr"/>
          <a:lstStyle/>
          <a:p>
            <a:pPr algn="ctr">
              <a:defRPr>
                <a:solidFill>
                  <a:srgbClr val="FFFFFF"/>
                </a:solidFill>
              </a:defRPr>
            </a:pPr>
          </a:p>
        </p:txBody>
      </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0" presetID="1" grpId="1" fill="hold">
                                  <p:stCondLst>
                                    <p:cond delay="0"/>
                                  </p:stCondLst>
                                  <p:iterate type="el" backwards="0">
                                    <p:tmAbs val="0"/>
                                  </p:iterate>
                                  <p:childTnLst>
                                    <p:set>
                                      <p:cBhvr>
                                        <p:cTn id="6" fill="hold"/>
                                        <p:tgtEl>
                                          <p:spTgt spid="15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Class="entr" nodeType="clickEffect" presetSubtype="0" presetID="1" grpId="2" fill="hold">
                                  <p:stCondLst>
                                    <p:cond delay="0"/>
                                  </p:stCondLst>
                                  <p:iterate type="el" backwards="0">
                                    <p:tmAbs val="0"/>
                                  </p:iterate>
                                  <p:childTnLst>
                                    <p:set>
                                      <p:cBhvr>
                                        <p:cTn id="10" fill="hold"/>
                                        <p:tgtEl>
                                          <p:spTgt spid="15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Class="entr" nodeType="clickEffect" presetSubtype="0" presetID="1" grpId="3" fill="hold">
                                  <p:stCondLst>
                                    <p:cond delay="0"/>
                                  </p:stCondLst>
                                  <p:iterate type="el" backwards="0">
                                    <p:tmAbs val="0"/>
                                  </p:iterate>
                                  <p:childTnLst>
                                    <p:set>
                                      <p:cBhvr>
                                        <p:cTn id="14" fill="hold"/>
                                        <p:tgtEl>
                                          <p:spTgt spid="15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Class="entr" nodeType="clickEffect" presetSubtype="0" presetID="1" grpId="4" fill="hold">
                                  <p:stCondLst>
                                    <p:cond delay="0"/>
                                  </p:stCondLst>
                                  <p:iterate type="el" backwards="0">
                                    <p:tmAbs val="0"/>
                                  </p:iterate>
                                  <p:childTnLst>
                                    <p:set>
                                      <p:cBhvr>
                                        <p:cTn id="18" fill="hold"/>
                                        <p:tgtEl>
                                          <p:spTgt spid="15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Class="entr" nodeType="clickEffect" presetSubtype="0" presetID="1" grpId="5" fill="hold">
                                  <p:stCondLst>
                                    <p:cond delay="0"/>
                                  </p:stCondLst>
                                  <p:iterate type="el" backwards="0">
                                    <p:tmAbs val="0"/>
                                  </p:iterate>
                                  <p:childTnLst>
                                    <p:set>
                                      <p:cBhvr>
                                        <p:cTn id="22" fill="hold"/>
                                        <p:tgtEl>
                                          <p:spTgt spid="161"/>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Class="entr" nodeType="clickEffect" presetSubtype="0" presetID="1" grpId="6" fill="hold">
                                  <p:stCondLst>
                                    <p:cond delay="0"/>
                                  </p:stCondLst>
                                  <p:iterate type="el" backwards="0">
                                    <p:tmAbs val="0"/>
                                  </p:iterate>
                                  <p:childTnLst>
                                    <p:set>
                                      <p:cBhvr>
                                        <p:cTn id="26" fill="hold"/>
                                        <p:tgtEl>
                                          <p:spTgt spid="162"/>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161" grpId="5"/>
      <p:bldP build="whole" bldLvl="1" animBg="1" rev="0" advAuto="0" spid="158" grpId="3"/>
      <p:bldP build="whole" bldLvl="1" animBg="1" rev="0" advAuto="0" spid="152" grpId="1"/>
      <p:bldP build="whole" bldLvl="1" animBg="1" rev="0" advAuto="0" spid="159" grpId="4"/>
      <p:bldP build="whole" bldLvl="1" animBg="1" rev="0" advAuto="0" spid="155" grpId="2"/>
      <p:bldP build="whole" bldLvl="1" animBg="1" rev="0" advAuto="0" spid="162" grpId="6"/>
    </p:bldLst>
  </p:timing>
</p:sld>
</file>

<file path=ppt/theme/theme1.xml><?xml version="1.0" encoding="utf-8"?>
<a:theme xmlns:a="http://schemas.openxmlformats.org/drawingml/2006/main" xmlns:r="http://schemas.openxmlformats.org/officeDocument/2006/relationships" name="Office Theme">
  <a:themeElements>
    <a:clrScheme name="Office Theme">
      <a:dk1>
        <a:srgbClr val="000000"/>
      </a:dk1>
      <a:lt1>
        <a:srgbClr val="FFFFFF"/>
      </a:lt1>
      <a:dk2>
        <a:srgbClr val="A7A7A7"/>
      </a:dk2>
      <a:lt2>
        <a:srgbClr val="535353"/>
      </a:lt2>
      <a:accent1>
        <a:srgbClr val="5B9BD5"/>
      </a:accent1>
      <a:accent2>
        <a:srgbClr val="ED7D31"/>
      </a:accent2>
      <a:accent3>
        <a:srgbClr val="A5A5A5"/>
      </a:accent3>
      <a:accent4>
        <a:srgbClr val="FFC000"/>
      </a:accent4>
      <a:accent5>
        <a:srgbClr val="4472C4"/>
      </a:accent5>
      <a:accent6>
        <a:srgbClr val="70AD47"/>
      </a:accent6>
      <a:hlink>
        <a:srgbClr val="0000FF"/>
      </a:hlink>
      <a:folHlink>
        <a:srgbClr val="FF00FF"/>
      </a:folHlink>
    </a:clrScheme>
    <a:fontScheme name="Office Theme">
      <a:majorFont>
        <a:latin typeface="Calibri"/>
        <a:ea typeface="Calibri"/>
        <a:cs typeface="Calibri"/>
      </a:majorFont>
      <a:minorFont>
        <a:latin typeface="Helvetica"/>
        <a:ea typeface="Helvetica"/>
        <a:cs typeface="Helvetica"/>
      </a:minorFont>
    </a:fontScheme>
    <a:fmtScheme name="Office Them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12700" cap="flat">
          <a:solidFill>
            <a:schemeClr val="accent1"/>
          </a:solidFill>
          <a:prstDash val="solid"/>
          <a:miter lim="800000"/>
        </a:ln>
        <a:effectLst/>
        <a:sp3d/>
      </a:spPr>
      <a:bodyPr rot="0" spcFirstLastPara="1" vertOverflow="overflow" horzOverflow="overflow" vert="horz" wrap="square" lIns="45719" tIns="45719" rIns="45719" bIns="45719" numCol="1" spcCol="38100" rtlCol="0" anchor="ctr" upright="0">
        <a:spAutoFit/>
      </a:bodyPr>
      <a:lstStyle>
        <a:defPPr marL="0" marR="0" indent="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j-lt"/>
            <a:ea typeface="+mj-ea"/>
            <a:cs typeface="+mj-cs"/>
            <a:sym typeface="Calibri"/>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12700" cap="flat">
          <a:solidFill>
            <a:schemeClr val="accent1"/>
          </a:solidFill>
          <a:prstDash val="solid"/>
          <a:miter lim="800000"/>
        </a:ln>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upright="0">
        <a:spAutoFit/>
      </a:bodyPr>
      <a:lstStyle>
        <a:defPPr marL="0" marR="0" indent="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j-lt"/>
            <a:ea typeface="+mj-ea"/>
            <a:cs typeface="+mj-cs"/>
            <a:sym typeface="Calibri"/>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ppt/theme/theme2.xml><?xml version="1.0" encoding="utf-8"?>
<a:theme xmlns:a="http://schemas.openxmlformats.org/drawingml/2006/main" xmlns:r="http://schemas.openxmlformats.org/officeDocument/2006/relationships" name="Office Theme">
  <a:themeElements>
    <a:clrScheme name="Office Theme">
      <a:dk1>
        <a:srgbClr val="000000"/>
      </a:dk1>
      <a:lt1>
        <a:srgbClr val="FFFFFF"/>
      </a:lt1>
      <a:dk2>
        <a:srgbClr val="A7A7A7"/>
      </a:dk2>
      <a:lt2>
        <a:srgbClr val="535353"/>
      </a:lt2>
      <a:accent1>
        <a:srgbClr val="5B9BD5"/>
      </a:accent1>
      <a:accent2>
        <a:srgbClr val="ED7D31"/>
      </a:accent2>
      <a:accent3>
        <a:srgbClr val="A5A5A5"/>
      </a:accent3>
      <a:accent4>
        <a:srgbClr val="FFC000"/>
      </a:accent4>
      <a:accent5>
        <a:srgbClr val="4472C4"/>
      </a:accent5>
      <a:accent6>
        <a:srgbClr val="70AD47"/>
      </a:accent6>
      <a:hlink>
        <a:srgbClr val="0000FF"/>
      </a:hlink>
      <a:folHlink>
        <a:srgbClr val="FF00FF"/>
      </a:folHlink>
    </a:clrScheme>
    <a:fontScheme name="Office Theme">
      <a:majorFont>
        <a:latin typeface="Calibri"/>
        <a:ea typeface="Calibri"/>
        <a:cs typeface="Calibri"/>
      </a:majorFont>
      <a:minorFont>
        <a:latin typeface="Helvetica"/>
        <a:ea typeface="Helvetica"/>
        <a:cs typeface="Helvetica"/>
      </a:minorFont>
    </a:fontScheme>
    <a:fmtScheme name="Office Them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12700" cap="flat">
          <a:solidFill>
            <a:schemeClr val="accent1"/>
          </a:solidFill>
          <a:prstDash val="solid"/>
          <a:miter lim="800000"/>
        </a:ln>
        <a:effectLst/>
        <a:sp3d/>
      </a:spPr>
      <a:bodyPr rot="0" spcFirstLastPara="1" vertOverflow="overflow" horzOverflow="overflow" vert="horz" wrap="square" lIns="45719" tIns="45719" rIns="45719" bIns="45719" numCol="1" spcCol="38100" rtlCol="0" anchor="ctr" upright="0">
        <a:spAutoFit/>
      </a:bodyPr>
      <a:lstStyle>
        <a:defPPr marL="0" marR="0" indent="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j-lt"/>
            <a:ea typeface="+mj-ea"/>
            <a:cs typeface="+mj-cs"/>
            <a:sym typeface="Calibri"/>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12700" cap="flat">
          <a:solidFill>
            <a:schemeClr val="accent1"/>
          </a:solidFill>
          <a:prstDash val="solid"/>
          <a:miter lim="800000"/>
        </a:ln>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upright="0">
        <a:spAutoFit/>
      </a:bodyPr>
      <a:lstStyle>
        <a:defPPr marL="0" marR="0" indent="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j-lt"/>
            <a:ea typeface="+mj-ea"/>
            <a:cs typeface="+mj-cs"/>
            <a:sym typeface="Calibri"/>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docProps/app.xml><?xml version="1.0" encoding="utf-8"?>
<Properties xmlns="http://schemas.openxmlformats.org/officeDocument/2006/extended-properties" xmlns:vt="http://schemas.openxmlformats.org/officeDocument/2006/docPropsVTypes"/>
</file>

<file path=docProps/core.xml><?xml version="1.0" encoding="utf-8"?>
<cp:coreProperties xmlns:cp="http://schemas.openxmlformats.org/package/2006/metadata/core-properties" xmlns:dc="http://purl.org/dc/elements/1.1/" xmlns:dcterms="http://purl.org/dc/terms/" xmlns:xsi="http://www.w3.org/2001/XMLSchema-instance"/>
</file>